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ppt/diagrams/data28.xml" ContentType="application/vnd.openxmlformats-officedocument.drawingml.diagramData+xml"/>
  <Override PartName="/ppt/diagrams/layout28.xml" ContentType="application/vnd.openxmlformats-officedocument.drawingml.diagramLayout+xml"/>
  <Override PartName="/ppt/diagrams/quickStyle28.xml" ContentType="application/vnd.openxmlformats-officedocument.drawingml.diagramStyle+xml"/>
  <Override PartName="/ppt/diagrams/colors28.xml" ContentType="application/vnd.openxmlformats-officedocument.drawingml.diagramColors+xml"/>
  <Override PartName="/ppt/diagrams/drawing28.xml" ContentType="application/vnd.ms-office.drawingml.diagramDrawing+xml"/>
  <Override PartName="/ppt/diagrams/data29.xml" ContentType="application/vnd.openxmlformats-officedocument.drawingml.diagramData+xml"/>
  <Override PartName="/ppt/diagrams/layout29.xml" ContentType="application/vnd.openxmlformats-officedocument.drawingml.diagramLayout+xml"/>
  <Override PartName="/ppt/diagrams/quickStyle29.xml" ContentType="application/vnd.openxmlformats-officedocument.drawingml.diagramStyle+xml"/>
  <Override PartName="/ppt/diagrams/colors29.xml" ContentType="application/vnd.openxmlformats-officedocument.drawingml.diagramColors+xml"/>
  <Override PartName="/ppt/diagrams/drawing29.xml" ContentType="application/vnd.ms-office.drawingml.diagramDrawing+xml"/>
  <Override PartName="/ppt/diagrams/data30.xml" ContentType="application/vnd.openxmlformats-officedocument.drawingml.diagramData+xml"/>
  <Override PartName="/ppt/diagrams/layout30.xml" ContentType="application/vnd.openxmlformats-officedocument.drawingml.diagramLayout+xml"/>
  <Override PartName="/ppt/diagrams/quickStyle30.xml" ContentType="application/vnd.openxmlformats-officedocument.drawingml.diagramStyle+xml"/>
  <Override PartName="/ppt/diagrams/colors30.xml" ContentType="application/vnd.openxmlformats-officedocument.drawingml.diagramColors+xml"/>
  <Override PartName="/ppt/diagrams/drawing30.xml" ContentType="application/vnd.ms-office.drawingml.diagramDrawing+xml"/>
  <Override PartName="/ppt/diagrams/data31.xml" ContentType="application/vnd.openxmlformats-officedocument.drawingml.diagramData+xml"/>
  <Override PartName="/ppt/diagrams/layout31.xml" ContentType="application/vnd.openxmlformats-officedocument.drawingml.diagramLayout+xml"/>
  <Override PartName="/ppt/diagrams/quickStyle31.xml" ContentType="application/vnd.openxmlformats-officedocument.drawingml.diagramStyle+xml"/>
  <Override PartName="/ppt/diagrams/colors31.xml" ContentType="application/vnd.openxmlformats-officedocument.drawingml.diagramColors+xml"/>
  <Override PartName="/ppt/diagrams/drawing31.xml" ContentType="application/vnd.ms-office.drawingml.diagramDrawing+xml"/>
  <Override PartName="/ppt/diagrams/data32.xml" ContentType="application/vnd.openxmlformats-officedocument.drawingml.diagramData+xml"/>
  <Override PartName="/ppt/diagrams/layout32.xml" ContentType="application/vnd.openxmlformats-officedocument.drawingml.diagramLayout+xml"/>
  <Override PartName="/ppt/diagrams/quickStyle32.xml" ContentType="application/vnd.openxmlformats-officedocument.drawingml.diagramStyle+xml"/>
  <Override PartName="/ppt/diagrams/colors32.xml" ContentType="application/vnd.openxmlformats-officedocument.drawingml.diagramColors+xml"/>
  <Override PartName="/ppt/diagrams/drawing32.xml" ContentType="application/vnd.ms-office.drawingml.diagramDrawing+xml"/>
  <Override PartName="/ppt/diagrams/data33.xml" ContentType="application/vnd.openxmlformats-officedocument.drawingml.diagramData+xml"/>
  <Override PartName="/ppt/diagrams/layout33.xml" ContentType="application/vnd.openxmlformats-officedocument.drawingml.diagramLayout+xml"/>
  <Override PartName="/ppt/diagrams/quickStyle33.xml" ContentType="application/vnd.openxmlformats-officedocument.drawingml.diagramStyle+xml"/>
  <Override PartName="/ppt/diagrams/colors33.xml" ContentType="application/vnd.openxmlformats-officedocument.drawingml.diagramColors+xml"/>
  <Override PartName="/ppt/diagrams/drawing33.xml" ContentType="application/vnd.ms-office.drawingml.diagramDrawing+xml"/>
  <Override PartName="/ppt/diagrams/data34.xml" ContentType="application/vnd.openxmlformats-officedocument.drawingml.diagramData+xml"/>
  <Override PartName="/ppt/diagrams/layout34.xml" ContentType="application/vnd.openxmlformats-officedocument.drawingml.diagramLayout+xml"/>
  <Override PartName="/ppt/diagrams/quickStyle34.xml" ContentType="application/vnd.openxmlformats-officedocument.drawingml.diagramStyle+xml"/>
  <Override PartName="/ppt/diagrams/colors34.xml" ContentType="application/vnd.openxmlformats-officedocument.drawingml.diagramColors+xml"/>
  <Override PartName="/ppt/diagrams/drawing34.xml" ContentType="application/vnd.ms-office.drawingml.diagramDrawing+xml"/>
  <Override PartName="/ppt/diagrams/data35.xml" ContentType="application/vnd.openxmlformats-officedocument.drawingml.diagramData+xml"/>
  <Override PartName="/ppt/diagrams/layout35.xml" ContentType="application/vnd.openxmlformats-officedocument.drawingml.diagramLayout+xml"/>
  <Override PartName="/ppt/diagrams/quickStyle35.xml" ContentType="application/vnd.openxmlformats-officedocument.drawingml.diagramStyle+xml"/>
  <Override PartName="/ppt/diagrams/colors35.xml" ContentType="application/vnd.openxmlformats-officedocument.drawingml.diagramColors+xml"/>
  <Override PartName="/ppt/diagrams/drawing35.xml" ContentType="application/vnd.ms-office.drawingml.diagramDrawing+xml"/>
  <Override PartName="/ppt/diagrams/data36.xml" ContentType="application/vnd.openxmlformats-officedocument.drawingml.diagramData+xml"/>
  <Override PartName="/ppt/diagrams/layout36.xml" ContentType="application/vnd.openxmlformats-officedocument.drawingml.diagramLayout+xml"/>
  <Override PartName="/ppt/diagrams/quickStyle36.xml" ContentType="application/vnd.openxmlformats-officedocument.drawingml.diagramStyle+xml"/>
  <Override PartName="/ppt/diagrams/colors36.xml" ContentType="application/vnd.openxmlformats-officedocument.drawingml.diagramColors+xml"/>
  <Override PartName="/ppt/diagrams/drawing36.xml" ContentType="application/vnd.ms-office.drawingml.diagramDrawing+xml"/>
  <Override PartName="/ppt/diagrams/data37.xml" ContentType="application/vnd.openxmlformats-officedocument.drawingml.diagramData+xml"/>
  <Override PartName="/ppt/diagrams/layout37.xml" ContentType="application/vnd.openxmlformats-officedocument.drawingml.diagramLayout+xml"/>
  <Override PartName="/ppt/diagrams/quickStyle37.xml" ContentType="application/vnd.openxmlformats-officedocument.drawingml.diagramStyle+xml"/>
  <Override PartName="/ppt/diagrams/colors37.xml" ContentType="application/vnd.openxmlformats-officedocument.drawingml.diagramColors+xml"/>
  <Override PartName="/ppt/diagrams/drawing37.xml" ContentType="application/vnd.ms-office.drawingml.diagramDrawing+xml"/>
  <Override PartName="/ppt/diagrams/data38.xml" ContentType="application/vnd.openxmlformats-officedocument.drawingml.diagramData+xml"/>
  <Override PartName="/ppt/diagrams/layout38.xml" ContentType="application/vnd.openxmlformats-officedocument.drawingml.diagramLayout+xml"/>
  <Override PartName="/ppt/diagrams/quickStyle38.xml" ContentType="application/vnd.openxmlformats-officedocument.drawingml.diagramStyle+xml"/>
  <Override PartName="/ppt/diagrams/colors38.xml" ContentType="application/vnd.openxmlformats-officedocument.drawingml.diagramColors+xml"/>
  <Override PartName="/ppt/diagrams/drawing3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1" r:id="rId1"/>
  </p:sldMasterIdLst>
  <p:notesMasterIdLst>
    <p:notesMasterId r:id="rId82"/>
  </p:notesMasterIdLst>
  <p:sldIdLst>
    <p:sldId id="256" r:id="rId2"/>
    <p:sldId id="301" r:id="rId3"/>
    <p:sldId id="258" r:id="rId4"/>
    <p:sldId id="265" r:id="rId5"/>
    <p:sldId id="257" r:id="rId6"/>
    <p:sldId id="259" r:id="rId7"/>
    <p:sldId id="271" r:id="rId8"/>
    <p:sldId id="266" r:id="rId9"/>
    <p:sldId id="267" r:id="rId10"/>
    <p:sldId id="268" r:id="rId11"/>
    <p:sldId id="269" r:id="rId12"/>
    <p:sldId id="270" r:id="rId13"/>
    <p:sldId id="261" r:id="rId14"/>
    <p:sldId id="273" r:id="rId15"/>
    <p:sldId id="275" r:id="rId16"/>
    <p:sldId id="276" r:id="rId17"/>
    <p:sldId id="277" r:id="rId18"/>
    <p:sldId id="300" r:id="rId19"/>
    <p:sldId id="282" r:id="rId20"/>
    <p:sldId id="298" r:id="rId21"/>
    <p:sldId id="284" r:id="rId22"/>
    <p:sldId id="285" r:id="rId23"/>
    <p:sldId id="286" r:id="rId24"/>
    <p:sldId id="287" r:id="rId25"/>
    <p:sldId id="288" r:id="rId26"/>
    <p:sldId id="289" r:id="rId27"/>
    <p:sldId id="292" r:id="rId28"/>
    <p:sldId id="293" r:id="rId29"/>
    <p:sldId id="294" r:id="rId30"/>
    <p:sldId id="295" r:id="rId31"/>
    <p:sldId id="296" r:id="rId32"/>
    <p:sldId id="297" r:id="rId33"/>
    <p:sldId id="262" r:id="rId34"/>
    <p:sldId id="263" r:id="rId35"/>
    <p:sldId id="299" r:id="rId36"/>
    <p:sldId id="302" r:id="rId37"/>
    <p:sldId id="304" r:id="rId38"/>
    <p:sldId id="305" r:id="rId39"/>
    <p:sldId id="306" r:id="rId40"/>
    <p:sldId id="307" r:id="rId41"/>
    <p:sldId id="308" r:id="rId42"/>
    <p:sldId id="309" r:id="rId43"/>
    <p:sldId id="310" r:id="rId44"/>
    <p:sldId id="311" r:id="rId45"/>
    <p:sldId id="312" r:id="rId46"/>
    <p:sldId id="313" r:id="rId47"/>
    <p:sldId id="354" r:id="rId48"/>
    <p:sldId id="315" r:id="rId49"/>
    <p:sldId id="316" r:id="rId50"/>
    <p:sldId id="317" r:id="rId51"/>
    <p:sldId id="320" r:id="rId52"/>
    <p:sldId id="321" r:id="rId53"/>
    <p:sldId id="318" r:id="rId54"/>
    <p:sldId id="322" r:id="rId55"/>
    <p:sldId id="323" r:id="rId56"/>
    <p:sldId id="355" r:id="rId57"/>
    <p:sldId id="324" r:id="rId58"/>
    <p:sldId id="326" r:id="rId59"/>
    <p:sldId id="327" r:id="rId60"/>
    <p:sldId id="328" r:id="rId61"/>
    <p:sldId id="334" r:id="rId62"/>
    <p:sldId id="335" r:id="rId63"/>
    <p:sldId id="336" r:id="rId64"/>
    <p:sldId id="337" r:id="rId65"/>
    <p:sldId id="339" r:id="rId66"/>
    <p:sldId id="329" r:id="rId67"/>
    <p:sldId id="340" r:id="rId68"/>
    <p:sldId id="341" r:id="rId69"/>
    <p:sldId id="330" r:id="rId70"/>
    <p:sldId id="344" r:id="rId71"/>
    <p:sldId id="345" r:id="rId72"/>
    <p:sldId id="346" r:id="rId73"/>
    <p:sldId id="347" r:id="rId74"/>
    <p:sldId id="350" r:id="rId75"/>
    <p:sldId id="351" r:id="rId76"/>
    <p:sldId id="352" r:id="rId77"/>
    <p:sldId id="356" r:id="rId78"/>
    <p:sldId id="353" r:id="rId79"/>
    <p:sldId id="357" r:id="rId80"/>
    <p:sldId id="358" r:id="rId8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96" y="5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iagrams/_rels/data37.xml.rels><?xml version="1.0" encoding="UTF-8" standalone="yes"?>
<Relationships xmlns="http://schemas.openxmlformats.org/package/2006/relationships"><Relationship Id="rId1" Type="http://schemas.openxmlformats.org/officeDocument/2006/relationships/image" Target="../media/image21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iagrams/_rels/drawing37.xml.rels><?xml version="1.0" encoding="UTF-8" standalone="yes"?>
<Relationships xmlns="http://schemas.openxmlformats.org/package/2006/relationships"><Relationship Id="rId1" Type="http://schemas.openxmlformats.org/officeDocument/2006/relationships/image" Target="../media/image2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1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2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3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5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64F7A0D-DAD1-43AC-845F-768E17D31576}" type="doc">
      <dgm:prSet loTypeId="urn:microsoft.com/office/officeart/2005/8/layout/pList2" loCatId="picture" qsTypeId="urn:microsoft.com/office/officeart/2005/8/quickstyle/simple3" qsCatId="simple" csTypeId="urn:microsoft.com/office/officeart/2005/8/colors/colorful5" csCatId="colorful" phldr="1"/>
      <dgm:spPr/>
    </dgm:pt>
    <dgm:pt modelId="{4C30D46E-D643-4F2B-84D8-F0FACA135634}">
      <dgm:prSet/>
      <dgm:spPr/>
      <dgm:t>
        <a:bodyPr/>
        <a:lstStyle/>
        <a:p>
          <a:r>
            <a:rPr lang="ru-RU" dirty="0">
              <a:effectLst/>
              <a:latin typeface="Bookman Old Style" panose="02050604050505020204" pitchFamily="18" charset="0"/>
              <a:ea typeface="Times New Roman" panose="02020603050405020304" pitchFamily="18" charset="0"/>
            </a:rPr>
            <a:t>брак и семья возникли в разные исторические периоды</a:t>
          </a:r>
        </a:p>
      </dgm:t>
    </dgm:pt>
    <dgm:pt modelId="{A6AAB8EC-DAFF-4525-B257-B47B4546E887}" type="parTrans" cxnId="{B09D7801-0596-4FD1-A5FC-2C11465DBFCB}">
      <dgm:prSet/>
      <dgm:spPr/>
      <dgm:t>
        <a:bodyPr/>
        <a:lstStyle/>
        <a:p>
          <a:endParaRPr lang="ru-RU"/>
        </a:p>
      </dgm:t>
    </dgm:pt>
    <dgm:pt modelId="{DFACF8FA-EF82-4777-90AB-BB7BCC3C4E55}" type="sibTrans" cxnId="{B09D7801-0596-4FD1-A5FC-2C11465DBFCB}">
      <dgm:prSet/>
      <dgm:spPr/>
      <dgm:t>
        <a:bodyPr/>
        <a:lstStyle/>
        <a:p>
          <a:endParaRPr lang="ru-RU"/>
        </a:p>
      </dgm:t>
    </dgm:pt>
    <dgm:pt modelId="{79C874B7-2FC7-424B-92EB-777F575AA204}">
      <dgm:prSet custT="1"/>
      <dgm:spPr/>
      <dgm:t>
        <a:bodyPr/>
        <a:lstStyle/>
        <a:p>
          <a:r>
            <a:rPr lang="ru-RU" sz="2400" dirty="0">
              <a:effectLst/>
              <a:latin typeface="Bookman Old Style" panose="02050604050505020204" pitchFamily="18" charset="0"/>
              <a:ea typeface="Times New Roman" panose="02020603050405020304" pitchFamily="18" charset="0"/>
            </a:rPr>
            <a:t>семья более сложная система отношений, чем брак объединяет не только супругов, но и их детей, других родственников или просто близких супругам и необходимых им людей </a:t>
          </a:r>
        </a:p>
      </dgm:t>
    </dgm:pt>
    <dgm:pt modelId="{1733F0F8-8413-4979-AE86-CBC684F9370A}" type="parTrans" cxnId="{DA266AE3-9551-4560-B7DB-45EB9EF96A27}">
      <dgm:prSet/>
      <dgm:spPr/>
      <dgm:t>
        <a:bodyPr/>
        <a:lstStyle/>
        <a:p>
          <a:endParaRPr lang="ru-RU"/>
        </a:p>
      </dgm:t>
    </dgm:pt>
    <dgm:pt modelId="{28D2B709-5E7A-4C43-A9FF-0FAD8F632F1D}" type="sibTrans" cxnId="{DA266AE3-9551-4560-B7DB-45EB9EF96A27}">
      <dgm:prSet/>
      <dgm:spPr/>
      <dgm:t>
        <a:bodyPr/>
        <a:lstStyle/>
        <a:p>
          <a:endParaRPr lang="ru-RU"/>
        </a:p>
      </dgm:t>
    </dgm:pt>
    <dgm:pt modelId="{614B2D69-DDDF-48EA-95E2-8C972130EF07}" type="pres">
      <dgm:prSet presAssocID="{E64F7A0D-DAD1-43AC-845F-768E17D31576}" presName="Name0" presStyleCnt="0">
        <dgm:presLayoutVars>
          <dgm:dir/>
          <dgm:resizeHandles val="exact"/>
        </dgm:presLayoutVars>
      </dgm:prSet>
      <dgm:spPr/>
    </dgm:pt>
    <dgm:pt modelId="{CCF3FB2F-E592-44D8-8432-6BAF9A65CE20}" type="pres">
      <dgm:prSet presAssocID="{E64F7A0D-DAD1-43AC-845F-768E17D31576}" presName="bkgdShp" presStyleLbl="alignAccFollowNode1" presStyleIdx="0" presStyleCnt="1"/>
      <dgm:spPr/>
    </dgm:pt>
    <dgm:pt modelId="{F64FA8FC-8C9C-4BC2-81F8-D0CD4BF7DA83}" type="pres">
      <dgm:prSet presAssocID="{E64F7A0D-DAD1-43AC-845F-768E17D31576}" presName="linComp" presStyleCnt="0"/>
      <dgm:spPr/>
    </dgm:pt>
    <dgm:pt modelId="{3046FFBC-B80D-4292-A451-C465E067A28B}" type="pres">
      <dgm:prSet presAssocID="{4C30D46E-D643-4F2B-84D8-F0FACA135634}" presName="compNode" presStyleCnt="0"/>
      <dgm:spPr/>
    </dgm:pt>
    <dgm:pt modelId="{29710978-00BA-49A7-ACD5-139098DEE2E4}" type="pres">
      <dgm:prSet presAssocID="{4C30D46E-D643-4F2B-84D8-F0FACA135634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4D8C52-AAD4-4764-A3D2-659539A628A3}" type="pres">
      <dgm:prSet presAssocID="{4C30D46E-D643-4F2B-84D8-F0FACA135634}" presName="invisiNode" presStyleLbl="node1" presStyleIdx="0" presStyleCnt="2"/>
      <dgm:spPr/>
    </dgm:pt>
    <dgm:pt modelId="{8C7545BE-A05D-4728-876A-26E26EE7AD95}" type="pres">
      <dgm:prSet presAssocID="{4C30D46E-D643-4F2B-84D8-F0FACA135634}" presName="imagNode" presStyleLbl="fgImgPlace1" presStyleIdx="0" presStyleCnt="2" custScaleX="48964" custScaleY="111489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374C6347-0484-4B9C-AE7F-F9E61294F784}" type="pres">
      <dgm:prSet presAssocID="{DFACF8FA-EF82-4777-90AB-BB7BCC3C4E55}" presName="sibTrans" presStyleLbl="sibTrans2D1" presStyleIdx="0" presStyleCnt="0"/>
      <dgm:spPr/>
      <dgm:t>
        <a:bodyPr/>
        <a:lstStyle/>
        <a:p>
          <a:endParaRPr lang="ru-RU"/>
        </a:p>
      </dgm:t>
    </dgm:pt>
    <dgm:pt modelId="{0FF63046-49AC-4B8B-AA8C-4A89FF9C2CAC}" type="pres">
      <dgm:prSet presAssocID="{79C874B7-2FC7-424B-92EB-777F575AA204}" presName="compNode" presStyleCnt="0"/>
      <dgm:spPr/>
    </dgm:pt>
    <dgm:pt modelId="{D09BBF8A-DD7C-4BC5-B8F2-9F31B2E562C2}" type="pres">
      <dgm:prSet presAssocID="{79C874B7-2FC7-424B-92EB-777F575AA204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DE459D-6CD3-4A47-9BF2-142ADD357501}" type="pres">
      <dgm:prSet presAssocID="{79C874B7-2FC7-424B-92EB-777F575AA204}" presName="invisiNode" presStyleLbl="node1" presStyleIdx="1" presStyleCnt="2"/>
      <dgm:spPr/>
    </dgm:pt>
    <dgm:pt modelId="{49AA9370-7400-4CE1-A9DE-9F8FDE08AD34}" type="pres">
      <dgm:prSet presAssocID="{79C874B7-2FC7-424B-92EB-777F575AA204}" presName="imagNode" presStyleLbl="fgImgPlace1" presStyleIdx="1" presStyleCnt="2" custScaleX="48964" custScaleY="111489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</dgm:ptLst>
  <dgm:cxnLst>
    <dgm:cxn modelId="{B09D7801-0596-4FD1-A5FC-2C11465DBFCB}" srcId="{E64F7A0D-DAD1-43AC-845F-768E17D31576}" destId="{4C30D46E-D643-4F2B-84D8-F0FACA135634}" srcOrd="0" destOrd="0" parTransId="{A6AAB8EC-DAFF-4525-B257-B47B4546E887}" sibTransId="{DFACF8FA-EF82-4777-90AB-BB7BCC3C4E55}"/>
    <dgm:cxn modelId="{D5AC4A6C-8F57-413E-9FA2-4663EB198F2C}" type="presOf" srcId="{E64F7A0D-DAD1-43AC-845F-768E17D31576}" destId="{614B2D69-DDDF-48EA-95E2-8C972130EF07}" srcOrd="0" destOrd="0" presId="urn:microsoft.com/office/officeart/2005/8/layout/pList2"/>
    <dgm:cxn modelId="{D58F1B88-5D10-433C-BDDB-730F11D705C7}" type="presOf" srcId="{4C30D46E-D643-4F2B-84D8-F0FACA135634}" destId="{29710978-00BA-49A7-ACD5-139098DEE2E4}" srcOrd="0" destOrd="0" presId="urn:microsoft.com/office/officeart/2005/8/layout/pList2"/>
    <dgm:cxn modelId="{3CEC7B4E-23FC-47CA-A052-643FCCAB0AC5}" type="presOf" srcId="{79C874B7-2FC7-424B-92EB-777F575AA204}" destId="{D09BBF8A-DD7C-4BC5-B8F2-9F31B2E562C2}" srcOrd="0" destOrd="0" presId="urn:microsoft.com/office/officeart/2005/8/layout/pList2"/>
    <dgm:cxn modelId="{DA266AE3-9551-4560-B7DB-45EB9EF96A27}" srcId="{E64F7A0D-DAD1-43AC-845F-768E17D31576}" destId="{79C874B7-2FC7-424B-92EB-777F575AA204}" srcOrd="1" destOrd="0" parTransId="{1733F0F8-8413-4979-AE86-CBC684F9370A}" sibTransId="{28D2B709-5E7A-4C43-A9FF-0FAD8F632F1D}"/>
    <dgm:cxn modelId="{B071B2A7-405D-4C79-A542-004FA2FB6366}" type="presOf" srcId="{DFACF8FA-EF82-4777-90AB-BB7BCC3C4E55}" destId="{374C6347-0484-4B9C-AE7F-F9E61294F784}" srcOrd="0" destOrd="0" presId="urn:microsoft.com/office/officeart/2005/8/layout/pList2"/>
    <dgm:cxn modelId="{D1AD87FA-65B8-440E-95BF-3081EFC45517}" type="presParOf" srcId="{614B2D69-DDDF-48EA-95E2-8C972130EF07}" destId="{CCF3FB2F-E592-44D8-8432-6BAF9A65CE20}" srcOrd="0" destOrd="0" presId="urn:microsoft.com/office/officeart/2005/8/layout/pList2"/>
    <dgm:cxn modelId="{4262E93A-F26C-426B-9AA3-58AD92E2598D}" type="presParOf" srcId="{614B2D69-DDDF-48EA-95E2-8C972130EF07}" destId="{F64FA8FC-8C9C-4BC2-81F8-D0CD4BF7DA83}" srcOrd="1" destOrd="0" presId="urn:microsoft.com/office/officeart/2005/8/layout/pList2"/>
    <dgm:cxn modelId="{47312AE5-F266-4DEA-93C7-1B9B34D3979E}" type="presParOf" srcId="{F64FA8FC-8C9C-4BC2-81F8-D0CD4BF7DA83}" destId="{3046FFBC-B80D-4292-A451-C465E067A28B}" srcOrd="0" destOrd="0" presId="urn:microsoft.com/office/officeart/2005/8/layout/pList2"/>
    <dgm:cxn modelId="{B44DF62B-B8B7-4DB9-947D-39933BCBED45}" type="presParOf" srcId="{3046FFBC-B80D-4292-A451-C465E067A28B}" destId="{29710978-00BA-49A7-ACD5-139098DEE2E4}" srcOrd="0" destOrd="0" presId="urn:microsoft.com/office/officeart/2005/8/layout/pList2"/>
    <dgm:cxn modelId="{39E58AC7-12C6-4168-9CC7-6192DD13F3C7}" type="presParOf" srcId="{3046FFBC-B80D-4292-A451-C465E067A28B}" destId="{324D8C52-AAD4-4764-A3D2-659539A628A3}" srcOrd="1" destOrd="0" presId="urn:microsoft.com/office/officeart/2005/8/layout/pList2"/>
    <dgm:cxn modelId="{9A7C6B4F-3C3A-4146-8000-8203CE052BFC}" type="presParOf" srcId="{3046FFBC-B80D-4292-A451-C465E067A28B}" destId="{8C7545BE-A05D-4728-876A-26E26EE7AD95}" srcOrd="2" destOrd="0" presId="urn:microsoft.com/office/officeart/2005/8/layout/pList2"/>
    <dgm:cxn modelId="{02A3E7B1-7330-41AE-B4D5-D87CAC6A5474}" type="presParOf" srcId="{F64FA8FC-8C9C-4BC2-81F8-D0CD4BF7DA83}" destId="{374C6347-0484-4B9C-AE7F-F9E61294F784}" srcOrd="1" destOrd="0" presId="urn:microsoft.com/office/officeart/2005/8/layout/pList2"/>
    <dgm:cxn modelId="{CFC7088E-937C-46DC-A637-C8CC211EBAC2}" type="presParOf" srcId="{F64FA8FC-8C9C-4BC2-81F8-D0CD4BF7DA83}" destId="{0FF63046-49AC-4B8B-AA8C-4A89FF9C2CAC}" srcOrd="2" destOrd="0" presId="urn:microsoft.com/office/officeart/2005/8/layout/pList2"/>
    <dgm:cxn modelId="{7D0102F3-0653-491E-9B7A-2063D6754DB2}" type="presParOf" srcId="{0FF63046-49AC-4B8B-AA8C-4A89FF9C2CAC}" destId="{D09BBF8A-DD7C-4BC5-B8F2-9F31B2E562C2}" srcOrd="0" destOrd="0" presId="urn:microsoft.com/office/officeart/2005/8/layout/pList2"/>
    <dgm:cxn modelId="{34C08518-F13A-4EB7-949F-1DD18B740048}" type="presParOf" srcId="{0FF63046-49AC-4B8B-AA8C-4A89FF9C2CAC}" destId="{A1DE459D-6CD3-4A47-9BF2-142ADD357501}" srcOrd="1" destOrd="0" presId="urn:microsoft.com/office/officeart/2005/8/layout/pList2"/>
    <dgm:cxn modelId="{26E379A1-5DE9-48A1-B604-D8CF619FE502}" type="presParOf" srcId="{0FF63046-49AC-4B8B-AA8C-4A89FF9C2CAC}" destId="{49AA9370-7400-4CE1-A9DE-9F8FDE08AD34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B31875B8-1274-45A2-B321-2E183AC989FF}" type="doc">
      <dgm:prSet loTypeId="urn:microsoft.com/office/officeart/2008/layout/PictureStrips" loCatId="list" qsTypeId="urn:microsoft.com/office/officeart/2005/8/quickstyle/simple1" qsCatId="simple" csTypeId="urn:microsoft.com/office/officeart/2005/8/colors/accent1_3" csCatId="accent1" phldr="1"/>
      <dgm:spPr/>
    </dgm:pt>
    <dgm:pt modelId="{DFD5E1F9-6B2E-48DF-8680-E235BE5A1C15}">
      <dgm:prSet/>
      <dgm:spPr/>
      <dgm:t>
        <a:bodyPr/>
        <a:lstStyle/>
        <a:p>
          <a:r>
            <a: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создать максимальные условия для роста и развития ребенка</a:t>
          </a:r>
        </a:p>
      </dgm:t>
    </dgm:pt>
    <dgm:pt modelId="{1E2B8058-EC06-47C2-88E7-C72E24DEEA35}" type="parTrans" cxnId="{F226E705-B710-4280-B814-6E23C3CC461E}">
      <dgm:prSet/>
      <dgm:spPr/>
      <dgm:t>
        <a:bodyPr/>
        <a:lstStyle/>
        <a:p>
          <a:endParaRPr lang="ru-RU"/>
        </a:p>
      </dgm:t>
    </dgm:pt>
    <dgm:pt modelId="{4463336C-6FEB-4C53-9B5D-4C343F9B6B04}" type="sibTrans" cxnId="{F226E705-B710-4280-B814-6E23C3CC461E}">
      <dgm:prSet/>
      <dgm:spPr/>
      <dgm:t>
        <a:bodyPr/>
        <a:lstStyle/>
        <a:p>
          <a:endParaRPr lang="ru-RU"/>
        </a:p>
      </dgm:t>
    </dgm:pt>
    <dgm:pt modelId="{83EE684A-8123-4E25-B438-1BC8FE50C50A}">
      <dgm:prSet/>
      <dgm:spPr/>
      <dgm:t>
        <a:bodyPr/>
        <a:lstStyle/>
        <a:p>
          <a:r>
            <a: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стать социально-экономической и психологической защитой ребенка</a:t>
          </a:r>
        </a:p>
      </dgm:t>
    </dgm:pt>
    <dgm:pt modelId="{CD8CF5DA-B6F9-48F2-A8D1-3A2472569E14}" type="parTrans" cxnId="{17BB9F77-1A2D-47BC-A586-02E3404DCBF0}">
      <dgm:prSet/>
      <dgm:spPr/>
      <dgm:t>
        <a:bodyPr/>
        <a:lstStyle/>
        <a:p>
          <a:endParaRPr lang="ru-RU"/>
        </a:p>
      </dgm:t>
    </dgm:pt>
    <dgm:pt modelId="{E787AA37-31B6-4508-88ED-E51FCACBE97C}" type="sibTrans" cxnId="{17BB9F77-1A2D-47BC-A586-02E3404DCBF0}">
      <dgm:prSet/>
      <dgm:spPr/>
      <dgm:t>
        <a:bodyPr/>
        <a:lstStyle/>
        <a:p>
          <a:endParaRPr lang="ru-RU"/>
        </a:p>
      </dgm:t>
    </dgm:pt>
    <dgm:pt modelId="{785581A2-641A-4B35-AED7-5E2B4B19A191}">
      <dgm:prSet/>
      <dgm:spPr/>
      <dgm:t>
        <a:bodyPr/>
        <a:lstStyle/>
        <a:p>
          <a:r>
            <a: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передать опыт создания и сохранения семьи, воспитания в ней детей и уважительного отношения к старшим</a:t>
          </a:r>
        </a:p>
      </dgm:t>
    </dgm:pt>
    <dgm:pt modelId="{71F5D5AB-8F78-45E3-9D51-DCEC26EC3EEF}" type="parTrans" cxnId="{E007233B-BDCD-4F87-B8CE-4AEEC801D879}">
      <dgm:prSet/>
      <dgm:spPr/>
      <dgm:t>
        <a:bodyPr/>
        <a:lstStyle/>
        <a:p>
          <a:endParaRPr lang="ru-RU"/>
        </a:p>
      </dgm:t>
    </dgm:pt>
    <dgm:pt modelId="{87CA4EEA-6DCC-49F1-B2FF-E8AD3146A3AA}" type="sibTrans" cxnId="{E007233B-BDCD-4F87-B8CE-4AEEC801D879}">
      <dgm:prSet/>
      <dgm:spPr/>
      <dgm:t>
        <a:bodyPr/>
        <a:lstStyle/>
        <a:p>
          <a:endParaRPr lang="ru-RU"/>
        </a:p>
      </dgm:t>
    </dgm:pt>
    <dgm:pt modelId="{6841F70C-4051-4BE9-B1C4-00099AE3D4F1}">
      <dgm:prSet/>
      <dgm:spPr/>
      <dgm:t>
        <a:bodyPr/>
        <a:lstStyle/>
        <a:p>
          <a:r>
            <a: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научить детей полезным прикладным навыкам и умениям, направленным на самообслуживание и помощь близким</a:t>
          </a:r>
        </a:p>
      </dgm:t>
    </dgm:pt>
    <dgm:pt modelId="{0B4CD08E-0CFC-4BB0-BE12-01638CF461A0}" type="parTrans" cxnId="{D768206E-F672-48CD-8D73-4117C3D2C6E3}">
      <dgm:prSet/>
      <dgm:spPr/>
      <dgm:t>
        <a:bodyPr/>
        <a:lstStyle/>
        <a:p>
          <a:endParaRPr lang="ru-RU"/>
        </a:p>
      </dgm:t>
    </dgm:pt>
    <dgm:pt modelId="{74DF2120-1CB1-47FE-B498-F55EFC9BFF0A}" type="sibTrans" cxnId="{D768206E-F672-48CD-8D73-4117C3D2C6E3}">
      <dgm:prSet/>
      <dgm:spPr/>
      <dgm:t>
        <a:bodyPr/>
        <a:lstStyle/>
        <a:p>
          <a:endParaRPr lang="ru-RU"/>
        </a:p>
      </dgm:t>
    </dgm:pt>
    <dgm:pt modelId="{D6A8A800-6025-40F0-BC4C-CEEE1EC39391}">
      <dgm:prSet/>
      <dgm:spPr/>
      <dgm:t>
        <a:bodyPr/>
        <a:lstStyle/>
        <a:p>
          <a:r>
            <a: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воспитать чувство собственного достоинства, ценности собственного «я»</a:t>
          </a:r>
        </a:p>
      </dgm:t>
    </dgm:pt>
    <dgm:pt modelId="{04CBC0AC-F516-4BFA-AD43-B48620D7EEEC}" type="parTrans" cxnId="{CF8A1BFA-6640-4257-8ECF-C213088B69E4}">
      <dgm:prSet/>
      <dgm:spPr/>
      <dgm:t>
        <a:bodyPr/>
        <a:lstStyle/>
        <a:p>
          <a:endParaRPr lang="ru-RU"/>
        </a:p>
      </dgm:t>
    </dgm:pt>
    <dgm:pt modelId="{6A3C889B-08B1-4687-BE25-81B581F0E6D9}" type="sibTrans" cxnId="{CF8A1BFA-6640-4257-8ECF-C213088B69E4}">
      <dgm:prSet/>
      <dgm:spPr/>
      <dgm:t>
        <a:bodyPr/>
        <a:lstStyle/>
        <a:p>
          <a:endParaRPr lang="ru-RU"/>
        </a:p>
      </dgm:t>
    </dgm:pt>
    <dgm:pt modelId="{11B7CEB4-8303-4D9E-97E1-127A709E1913}" type="pres">
      <dgm:prSet presAssocID="{B31875B8-1274-45A2-B321-2E183AC989FF}" presName="Name0" presStyleCnt="0">
        <dgm:presLayoutVars>
          <dgm:dir/>
          <dgm:resizeHandles val="exact"/>
        </dgm:presLayoutVars>
      </dgm:prSet>
      <dgm:spPr/>
    </dgm:pt>
    <dgm:pt modelId="{74BF3339-A861-48ED-A29C-95A6B476D9A9}" type="pres">
      <dgm:prSet presAssocID="{DFD5E1F9-6B2E-48DF-8680-E235BE5A1C15}" presName="composite" presStyleCnt="0"/>
      <dgm:spPr/>
    </dgm:pt>
    <dgm:pt modelId="{73B5C6A6-5526-4EAA-BC8F-E2B9E7A19124}" type="pres">
      <dgm:prSet presAssocID="{DFD5E1F9-6B2E-48DF-8680-E235BE5A1C15}" presName="rect1" presStyleLbl="trAlignAcc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0FC424-5F3D-476D-B3B0-BCBB3312912F}" type="pres">
      <dgm:prSet presAssocID="{DFD5E1F9-6B2E-48DF-8680-E235BE5A1C15}" presName="rect2" presStyleLbl="fgImgPlace1" presStyleIdx="0" presStyleCnt="5"/>
      <dgm:spPr/>
    </dgm:pt>
    <dgm:pt modelId="{AC0FB761-D578-4A4E-AE84-C66B8172B7A1}" type="pres">
      <dgm:prSet presAssocID="{4463336C-6FEB-4C53-9B5D-4C343F9B6B04}" presName="sibTrans" presStyleCnt="0"/>
      <dgm:spPr/>
    </dgm:pt>
    <dgm:pt modelId="{B8D59D58-06C0-4FCC-BC34-087238E91B77}" type="pres">
      <dgm:prSet presAssocID="{83EE684A-8123-4E25-B438-1BC8FE50C50A}" presName="composite" presStyleCnt="0"/>
      <dgm:spPr/>
    </dgm:pt>
    <dgm:pt modelId="{963203D0-0DE2-4EEC-ACCA-BA8F6573304C}" type="pres">
      <dgm:prSet presAssocID="{83EE684A-8123-4E25-B438-1BC8FE50C50A}" presName="rect1" presStyleLbl="trAlignAcc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F14D89-C425-4506-9DE1-6556FEAA67E1}" type="pres">
      <dgm:prSet presAssocID="{83EE684A-8123-4E25-B438-1BC8FE50C50A}" presName="rect2" presStyleLbl="fgImgPlace1" presStyleIdx="1" presStyleCnt="5"/>
      <dgm:spPr/>
    </dgm:pt>
    <dgm:pt modelId="{87C3B003-B32E-478B-88C9-D0B5A022AACE}" type="pres">
      <dgm:prSet presAssocID="{E787AA37-31B6-4508-88ED-E51FCACBE97C}" presName="sibTrans" presStyleCnt="0"/>
      <dgm:spPr/>
    </dgm:pt>
    <dgm:pt modelId="{8F2B4970-6AB0-44F8-B5CB-A583DE33215A}" type="pres">
      <dgm:prSet presAssocID="{785581A2-641A-4B35-AED7-5E2B4B19A191}" presName="composite" presStyleCnt="0"/>
      <dgm:spPr/>
    </dgm:pt>
    <dgm:pt modelId="{9D390C83-345F-4E1A-A5E4-5D52B8B7E287}" type="pres">
      <dgm:prSet presAssocID="{785581A2-641A-4B35-AED7-5E2B4B19A191}" presName="rect1" presStyleLbl="trAlignAcc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169B28-E0F8-4C0E-BA21-3DA89AFF057C}" type="pres">
      <dgm:prSet presAssocID="{785581A2-641A-4B35-AED7-5E2B4B19A191}" presName="rect2" presStyleLbl="fgImgPlace1" presStyleIdx="2" presStyleCnt="5"/>
      <dgm:spPr/>
    </dgm:pt>
    <dgm:pt modelId="{BF86C93A-1436-480D-BE34-521BB1CFDB60}" type="pres">
      <dgm:prSet presAssocID="{87CA4EEA-6DCC-49F1-B2FF-E8AD3146A3AA}" presName="sibTrans" presStyleCnt="0"/>
      <dgm:spPr/>
    </dgm:pt>
    <dgm:pt modelId="{5719553E-64F0-411D-A4B6-FFFFF7C2DFB9}" type="pres">
      <dgm:prSet presAssocID="{6841F70C-4051-4BE9-B1C4-00099AE3D4F1}" presName="composite" presStyleCnt="0"/>
      <dgm:spPr/>
    </dgm:pt>
    <dgm:pt modelId="{6C0CB08B-867C-4A39-A978-021F4BD09B12}" type="pres">
      <dgm:prSet presAssocID="{6841F70C-4051-4BE9-B1C4-00099AE3D4F1}" presName="rect1" presStyleLbl="trAlignAcc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A8182B-3BF6-4FB6-98BD-D420A4568F49}" type="pres">
      <dgm:prSet presAssocID="{6841F70C-4051-4BE9-B1C4-00099AE3D4F1}" presName="rect2" presStyleLbl="fgImgPlace1" presStyleIdx="3" presStyleCnt="5"/>
      <dgm:spPr/>
    </dgm:pt>
    <dgm:pt modelId="{C6113173-C3A5-4CB4-A512-4FAA8A05ADC1}" type="pres">
      <dgm:prSet presAssocID="{74DF2120-1CB1-47FE-B498-F55EFC9BFF0A}" presName="sibTrans" presStyleCnt="0"/>
      <dgm:spPr/>
    </dgm:pt>
    <dgm:pt modelId="{6AECEDE4-9E92-44A6-8800-67A142791C70}" type="pres">
      <dgm:prSet presAssocID="{D6A8A800-6025-40F0-BC4C-CEEE1EC39391}" presName="composite" presStyleCnt="0"/>
      <dgm:spPr/>
    </dgm:pt>
    <dgm:pt modelId="{1D49AE8A-FE43-4125-A31F-E62A05BCA95D}" type="pres">
      <dgm:prSet presAssocID="{D6A8A800-6025-40F0-BC4C-CEEE1EC39391}" presName="rect1" presStyleLbl="trAlignAcc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4E68507-EC23-4684-A7E1-7A70EF915E11}" type="pres">
      <dgm:prSet presAssocID="{D6A8A800-6025-40F0-BC4C-CEEE1EC39391}" presName="rect2" presStyleLbl="fgImgPlace1" presStyleIdx="4" presStyleCnt="5"/>
      <dgm:spPr/>
    </dgm:pt>
  </dgm:ptLst>
  <dgm:cxnLst>
    <dgm:cxn modelId="{9CEA91AC-54B2-494D-AA05-EE5F545960A9}" type="presOf" srcId="{6841F70C-4051-4BE9-B1C4-00099AE3D4F1}" destId="{6C0CB08B-867C-4A39-A978-021F4BD09B12}" srcOrd="0" destOrd="0" presId="urn:microsoft.com/office/officeart/2008/layout/PictureStrips"/>
    <dgm:cxn modelId="{961B38DE-26F3-40A4-8E83-466188FDC3CA}" type="presOf" srcId="{DFD5E1F9-6B2E-48DF-8680-E235BE5A1C15}" destId="{73B5C6A6-5526-4EAA-BC8F-E2B9E7A19124}" srcOrd="0" destOrd="0" presId="urn:microsoft.com/office/officeart/2008/layout/PictureStrips"/>
    <dgm:cxn modelId="{154E94D5-B80F-41BC-81DE-C7110B265EF0}" type="presOf" srcId="{785581A2-641A-4B35-AED7-5E2B4B19A191}" destId="{9D390C83-345F-4E1A-A5E4-5D52B8B7E287}" srcOrd="0" destOrd="0" presId="urn:microsoft.com/office/officeart/2008/layout/PictureStrips"/>
    <dgm:cxn modelId="{DC379BC2-8E51-4815-B045-D8D544F9E202}" type="presOf" srcId="{D6A8A800-6025-40F0-BC4C-CEEE1EC39391}" destId="{1D49AE8A-FE43-4125-A31F-E62A05BCA95D}" srcOrd="0" destOrd="0" presId="urn:microsoft.com/office/officeart/2008/layout/PictureStrips"/>
    <dgm:cxn modelId="{17BB9F77-1A2D-47BC-A586-02E3404DCBF0}" srcId="{B31875B8-1274-45A2-B321-2E183AC989FF}" destId="{83EE684A-8123-4E25-B438-1BC8FE50C50A}" srcOrd="1" destOrd="0" parTransId="{CD8CF5DA-B6F9-48F2-A8D1-3A2472569E14}" sibTransId="{E787AA37-31B6-4508-88ED-E51FCACBE97C}"/>
    <dgm:cxn modelId="{A6A12AE8-DCC8-4C6A-A40C-320AA43AD21B}" type="presOf" srcId="{B31875B8-1274-45A2-B321-2E183AC989FF}" destId="{11B7CEB4-8303-4D9E-97E1-127A709E1913}" srcOrd="0" destOrd="0" presId="urn:microsoft.com/office/officeart/2008/layout/PictureStrips"/>
    <dgm:cxn modelId="{E007233B-BDCD-4F87-B8CE-4AEEC801D879}" srcId="{B31875B8-1274-45A2-B321-2E183AC989FF}" destId="{785581A2-641A-4B35-AED7-5E2B4B19A191}" srcOrd="2" destOrd="0" parTransId="{71F5D5AB-8F78-45E3-9D51-DCEC26EC3EEF}" sibTransId="{87CA4EEA-6DCC-49F1-B2FF-E8AD3146A3AA}"/>
    <dgm:cxn modelId="{D768206E-F672-48CD-8D73-4117C3D2C6E3}" srcId="{B31875B8-1274-45A2-B321-2E183AC989FF}" destId="{6841F70C-4051-4BE9-B1C4-00099AE3D4F1}" srcOrd="3" destOrd="0" parTransId="{0B4CD08E-0CFC-4BB0-BE12-01638CF461A0}" sibTransId="{74DF2120-1CB1-47FE-B498-F55EFC9BFF0A}"/>
    <dgm:cxn modelId="{F226E705-B710-4280-B814-6E23C3CC461E}" srcId="{B31875B8-1274-45A2-B321-2E183AC989FF}" destId="{DFD5E1F9-6B2E-48DF-8680-E235BE5A1C15}" srcOrd="0" destOrd="0" parTransId="{1E2B8058-EC06-47C2-88E7-C72E24DEEA35}" sibTransId="{4463336C-6FEB-4C53-9B5D-4C343F9B6B04}"/>
    <dgm:cxn modelId="{CF8A1BFA-6640-4257-8ECF-C213088B69E4}" srcId="{B31875B8-1274-45A2-B321-2E183AC989FF}" destId="{D6A8A800-6025-40F0-BC4C-CEEE1EC39391}" srcOrd="4" destOrd="0" parTransId="{04CBC0AC-F516-4BFA-AD43-B48620D7EEEC}" sibTransId="{6A3C889B-08B1-4687-BE25-81B581F0E6D9}"/>
    <dgm:cxn modelId="{4831CF92-129D-4426-8118-58C4B9537318}" type="presOf" srcId="{83EE684A-8123-4E25-B438-1BC8FE50C50A}" destId="{963203D0-0DE2-4EEC-ACCA-BA8F6573304C}" srcOrd="0" destOrd="0" presId="urn:microsoft.com/office/officeart/2008/layout/PictureStrips"/>
    <dgm:cxn modelId="{C1353077-591C-437B-8BD4-1CD2BABA9656}" type="presParOf" srcId="{11B7CEB4-8303-4D9E-97E1-127A709E1913}" destId="{74BF3339-A861-48ED-A29C-95A6B476D9A9}" srcOrd="0" destOrd="0" presId="urn:microsoft.com/office/officeart/2008/layout/PictureStrips"/>
    <dgm:cxn modelId="{D475D4D2-1960-451A-858B-3BCC0FBDD45B}" type="presParOf" srcId="{74BF3339-A861-48ED-A29C-95A6B476D9A9}" destId="{73B5C6A6-5526-4EAA-BC8F-E2B9E7A19124}" srcOrd="0" destOrd="0" presId="urn:microsoft.com/office/officeart/2008/layout/PictureStrips"/>
    <dgm:cxn modelId="{885EA7D0-F619-41BA-9644-5227C75C85D8}" type="presParOf" srcId="{74BF3339-A861-48ED-A29C-95A6B476D9A9}" destId="{F50FC424-5F3D-476D-B3B0-BCBB3312912F}" srcOrd="1" destOrd="0" presId="urn:microsoft.com/office/officeart/2008/layout/PictureStrips"/>
    <dgm:cxn modelId="{CDC5CAC4-A8F9-4176-99D2-74F14FF52CCD}" type="presParOf" srcId="{11B7CEB4-8303-4D9E-97E1-127A709E1913}" destId="{AC0FB761-D578-4A4E-AE84-C66B8172B7A1}" srcOrd="1" destOrd="0" presId="urn:microsoft.com/office/officeart/2008/layout/PictureStrips"/>
    <dgm:cxn modelId="{CB91064A-83E3-4BEC-8AEE-CD3D5BF052DE}" type="presParOf" srcId="{11B7CEB4-8303-4D9E-97E1-127A709E1913}" destId="{B8D59D58-06C0-4FCC-BC34-087238E91B77}" srcOrd="2" destOrd="0" presId="urn:microsoft.com/office/officeart/2008/layout/PictureStrips"/>
    <dgm:cxn modelId="{68D5627D-2C5C-48F1-9436-ABA12E52E2B7}" type="presParOf" srcId="{B8D59D58-06C0-4FCC-BC34-087238E91B77}" destId="{963203D0-0DE2-4EEC-ACCA-BA8F6573304C}" srcOrd="0" destOrd="0" presId="urn:microsoft.com/office/officeart/2008/layout/PictureStrips"/>
    <dgm:cxn modelId="{25DA1505-F0F1-4B2C-B5CD-F9DD4AB4D2FE}" type="presParOf" srcId="{B8D59D58-06C0-4FCC-BC34-087238E91B77}" destId="{F6F14D89-C425-4506-9DE1-6556FEAA67E1}" srcOrd="1" destOrd="0" presId="urn:microsoft.com/office/officeart/2008/layout/PictureStrips"/>
    <dgm:cxn modelId="{A4D977AC-D32D-45B1-8BCA-4B33078E2F81}" type="presParOf" srcId="{11B7CEB4-8303-4D9E-97E1-127A709E1913}" destId="{87C3B003-B32E-478B-88C9-D0B5A022AACE}" srcOrd="3" destOrd="0" presId="urn:microsoft.com/office/officeart/2008/layout/PictureStrips"/>
    <dgm:cxn modelId="{B8DC13D9-2531-46A0-A93C-A9FC956B3181}" type="presParOf" srcId="{11B7CEB4-8303-4D9E-97E1-127A709E1913}" destId="{8F2B4970-6AB0-44F8-B5CB-A583DE33215A}" srcOrd="4" destOrd="0" presId="urn:microsoft.com/office/officeart/2008/layout/PictureStrips"/>
    <dgm:cxn modelId="{CBE6D981-0B66-4EDE-A75F-671FB147077D}" type="presParOf" srcId="{8F2B4970-6AB0-44F8-B5CB-A583DE33215A}" destId="{9D390C83-345F-4E1A-A5E4-5D52B8B7E287}" srcOrd="0" destOrd="0" presId="urn:microsoft.com/office/officeart/2008/layout/PictureStrips"/>
    <dgm:cxn modelId="{2D19EAE2-F7C1-48E8-8554-822BC339C77B}" type="presParOf" srcId="{8F2B4970-6AB0-44F8-B5CB-A583DE33215A}" destId="{B1169B28-E0F8-4C0E-BA21-3DA89AFF057C}" srcOrd="1" destOrd="0" presId="urn:microsoft.com/office/officeart/2008/layout/PictureStrips"/>
    <dgm:cxn modelId="{078AD2E8-9561-4A02-90CA-097E592CCE6F}" type="presParOf" srcId="{11B7CEB4-8303-4D9E-97E1-127A709E1913}" destId="{BF86C93A-1436-480D-BE34-521BB1CFDB60}" srcOrd="5" destOrd="0" presId="urn:microsoft.com/office/officeart/2008/layout/PictureStrips"/>
    <dgm:cxn modelId="{B33920A7-485E-4978-AF28-FC9CB0AD2B7C}" type="presParOf" srcId="{11B7CEB4-8303-4D9E-97E1-127A709E1913}" destId="{5719553E-64F0-411D-A4B6-FFFFF7C2DFB9}" srcOrd="6" destOrd="0" presId="urn:microsoft.com/office/officeart/2008/layout/PictureStrips"/>
    <dgm:cxn modelId="{6ACD017C-F555-451F-814B-2ADE2DCA74DA}" type="presParOf" srcId="{5719553E-64F0-411D-A4B6-FFFFF7C2DFB9}" destId="{6C0CB08B-867C-4A39-A978-021F4BD09B12}" srcOrd="0" destOrd="0" presId="urn:microsoft.com/office/officeart/2008/layout/PictureStrips"/>
    <dgm:cxn modelId="{38529D81-9CE8-4ACF-8DD9-3F1305F20B2C}" type="presParOf" srcId="{5719553E-64F0-411D-A4B6-FFFFF7C2DFB9}" destId="{84A8182B-3BF6-4FB6-98BD-D420A4568F49}" srcOrd="1" destOrd="0" presId="urn:microsoft.com/office/officeart/2008/layout/PictureStrips"/>
    <dgm:cxn modelId="{A9467B97-0CDE-4F60-ACEC-03621AEAE9AC}" type="presParOf" srcId="{11B7CEB4-8303-4D9E-97E1-127A709E1913}" destId="{C6113173-C3A5-4CB4-A512-4FAA8A05ADC1}" srcOrd="7" destOrd="0" presId="urn:microsoft.com/office/officeart/2008/layout/PictureStrips"/>
    <dgm:cxn modelId="{FDA2FF3E-1558-43B9-89FD-FFA45CA43697}" type="presParOf" srcId="{11B7CEB4-8303-4D9E-97E1-127A709E1913}" destId="{6AECEDE4-9E92-44A6-8800-67A142791C70}" srcOrd="8" destOrd="0" presId="urn:microsoft.com/office/officeart/2008/layout/PictureStrips"/>
    <dgm:cxn modelId="{56C407B8-BC3B-435D-B84A-9D122E41876E}" type="presParOf" srcId="{6AECEDE4-9E92-44A6-8800-67A142791C70}" destId="{1D49AE8A-FE43-4125-A31F-E62A05BCA95D}" srcOrd="0" destOrd="0" presId="urn:microsoft.com/office/officeart/2008/layout/PictureStrips"/>
    <dgm:cxn modelId="{A576A6AC-4CC4-4E21-960E-1D7C8C095241}" type="presParOf" srcId="{6AECEDE4-9E92-44A6-8800-67A142791C70}" destId="{A4E68507-EC23-4684-A7E1-7A70EF915E11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0294BD66-9D9B-41BE-8F97-C2BC67C82217}" type="doc">
      <dgm:prSet loTypeId="urn:microsoft.com/office/officeart/2005/8/layout/default" loCatId="list" qsTypeId="urn:microsoft.com/office/officeart/2005/8/quickstyle/simple3" qsCatId="simple" csTypeId="urn:microsoft.com/office/officeart/2005/8/colors/accent1_5" csCatId="accent1" phldr="1"/>
      <dgm:spPr/>
      <dgm:t>
        <a:bodyPr/>
        <a:lstStyle/>
        <a:p>
          <a:endParaRPr lang="ru-RU"/>
        </a:p>
      </dgm:t>
    </dgm:pt>
    <dgm:pt modelId="{D83B2199-02F4-48DE-9A2F-9F56DE611DBE}">
      <dgm:prSet/>
      <dgm:spPr/>
      <dgm:t>
        <a:bodyPr/>
        <a:lstStyle/>
        <a:p>
          <a:r>
            <a: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гуманность и милосердие к растущему человеку</a:t>
          </a:r>
        </a:p>
      </dgm:t>
    </dgm:pt>
    <dgm:pt modelId="{52F72ED9-9CC6-47F1-AE1D-30E3FC37AED4}" type="parTrans" cxnId="{46ACFFA5-914C-481F-A151-6B70EA76CEC5}">
      <dgm:prSet/>
      <dgm:spPr/>
      <dgm:t>
        <a:bodyPr/>
        <a:lstStyle/>
        <a:p>
          <a:endParaRPr lang="ru-RU"/>
        </a:p>
      </dgm:t>
    </dgm:pt>
    <dgm:pt modelId="{85EFA26C-7D49-497E-9F80-AC786147F2D8}" type="sibTrans" cxnId="{46ACFFA5-914C-481F-A151-6B70EA76CEC5}">
      <dgm:prSet/>
      <dgm:spPr/>
      <dgm:t>
        <a:bodyPr/>
        <a:lstStyle/>
        <a:p>
          <a:endParaRPr lang="ru-RU"/>
        </a:p>
      </dgm:t>
    </dgm:pt>
    <dgm:pt modelId="{7C6760A2-B34D-40CA-A9A9-C733778824E5}">
      <dgm:prSet/>
      <dgm:spPr/>
      <dgm:t>
        <a:bodyPr/>
        <a:lstStyle/>
        <a:p>
          <a:r>
            <a: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вовлечение детей в жизнедеятельность семьи как ее равноправных участников</a:t>
          </a:r>
        </a:p>
      </dgm:t>
    </dgm:pt>
    <dgm:pt modelId="{94FC0987-41D4-4237-A82E-8083F1152253}" type="parTrans" cxnId="{98F08BDB-4C6B-42B9-944E-B091C4BB03D8}">
      <dgm:prSet/>
      <dgm:spPr/>
      <dgm:t>
        <a:bodyPr/>
        <a:lstStyle/>
        <a:p>
          <a:endParaRPr lang="ru-RU"/>
        </a:p>
      </dgm:t>
    </dgm:pt>
    <dgm:pt modelId="{E42789D8-4DD2-4BAA-988A-B9967592F9BC}" type="sibTrans" cxnId="{98F08BDB-4C6B-42B9-944E-B091C4BB03D8}">
      <dgm:prSet/>
      <dgm:spPr/>
      <dgm:t>
        <a:bodyPr/>
        <a:lstStyle/>
        <a:p>
          <a:endParaRPr lang="ru-RU"/>
        </a:p>
      </dgm:t>
    </dgm:pt>
    <dgm:pt modelId="{2C8CAB07-5B65-4323-AEF0-68EEC6847F33}">
      <dgm:prSet/>
      <dgm:spPr/>
      <dgm:t>
        <a:bodyPr/>
        <a:lstStyle/>
        <a:p>
          <a:r>
            <a: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открытость и доверительность отношений с детьми</a:t>
          </a:r>
        </a:p>
      </dgm:t>
    </dgm:pt>
    <dgm:pt modelId="{D42D7E75-339E-4D24-A5CA-43E0751F9F24}" type="parTrans" cxnId="{4485F4EC-A6BB-4503-9544-684CF9D64E31}">
      <dgm:prSet/>
      <dgm:spPr/>
      <dgm:t>
        <a:bodyPr/>
        <a:lstStyle/>
        <a:p>
          <a:endParaRPr lang="ru-RU"/>
        </a:p>
      </dgm:t>
    </dgm:pt>
    <dgm:pt modelId="{92F9554B-4625-480D-B2D8-20A768C0E4EF}" type="sibTrans" cxnId="{4485F4EC-A6BB-4503-9544-684CF9D64E31}">
      <dgm:prSet/>
      <dgm:spPr/>
      <dgm:t>
        <a:bodyPr/>
        <a:lstStyle/>
        <a:p>
          <a:endParaRPr lang="ru-RU"/>
        </a:p>
      </dgm:t>
    </dgm:pt>
    <dgm:pt modelId="{463730E3-F689-4449-A111-E25A1CE20449}">
      <dgm:prSet/>
      <dgm:spPr/>
      <dgm:t>
        <a:bodyPr/>
        <a:lstStyle/>
        <a:p>
          <a:r>
            <a: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оптимистичность и доброжелательность взаимоотношений в семье</a:t>
          </a:r>
        </a:p>
      </dgm:t>
    </dgm:pt>
    <dgm:pt modelId="{FBFDE1D7-31F7-40A5-A5DD-33F60022E3A8}" type="parTrans" cxnId="{FBFEE3FD-6522-450D-8942-675D67411D10}">
      <dgm:prSet/>
      <dgm:spPr/>
      <dgm:t>
        <a:bodyPr/>
        <a:lstStyle/>
        <a:p>
          <a:endParaRPr lang="ru-RU"/>
        </a:p>
      </dgm:t>
    </dgm:pt>
    <dgm:pt modelId="{CAF54609-EC9B-40E9-9B1A-BC22E0D79367}" type="sibTrans" cxnId="{FBFEE3FD-6522-450D-8942-675D67411D10}">
      <dgm:prSet/>
      <dgm:spPr/>
      <dgm:t>
        <a:bodyPr/>
        <a:lstStyle/>
        <a:p>
          <a:endParaRPr lang="ru-RU"/>
        </a:p>
      </dgm:t>
    </dgm:pt>
    <dgm:pt modelId="{F34048CB-FA82-4700-85C5-0FBC47D0009C}">
      <dgm:prSet/>
      <dgm:spPr/>
      <dgm:t>
        <a:bodyPr/>
        <a:lstStyle/>
        <a:p>
          <a:r>
            <a: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последовательность в своих требованиях</a:t>
          </a:r>
        </a:p>
      </dgm:t>
    </dgm:pt>
    <dgm:pt modelId="{25124F27-F061-4AA9-9825-4E554BD81FBE}" type="parTrans" cxnId="{731BD794-A210-4014-B04D-A416C059952B}">
      <dgm:prSet/>
      <dgm:spPr/>
      <dgm:t>
        <a:bodyPr/>
        <a:lstStyle/>
        <a:p>
          <a:endParaRPr lang="ru-RU"/>
        </a:p>
      </dgm:t>
    </dgm:pt>
    <dgm:pt modelId="{8C00DA72-B8E3-4509-8A43-1F1810AF91AD}" type="sibTrans" cxnId="{731BD794-A210-4014-B04D-A416C059952B}">
      <dgm:prSet/>
      <dgm:spPr/>
      <dgm:t>
        <a:bodyPr/>
        <a:lstStyle/>
        <a:p>
          <a:endParaRPr lang="ru-RU"/>
        </a:p>
      </dgm:t>
    </dgm:pt>
    <dgm:pt modelId="{2B354BE9-DBD4-4E7F-B4F5-23BBA7B1A9EC}">
      <dgm:prSet/>
      <dgm:spPr/>
      <dgm:t>
        <a:bodyPr/>
        <a:lstStyle/>
        <a:p>
          <a:r>
            <a: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оказание посильной помощи своему ребенку, готовность отвечать на его вопросы</a:t>
          </a:r>
        </a:p>
      </dgm:t>
    </dgm:pt>
    <dgm:pt modelId="{259CEB4E-E46A-4B0D-B5F4-02FCA5B66597}" type="parTrans" cxnId="{C656C792-E54C-4316-9137-E04F9B8EE440}">
      <dgm:prSet/>
      <dgm:spPr/>
      <dgm:t>
        <a:bodyPr/>
        <a:lstStyle/>
        <a:p>
          <a:endParaRPr lang="ru-RU"/>
        </a:p>
      </dgm:t>
    </dgm:pt>
    <dgm:pt modelId="{C075442C-D33A-48A3-8A75-D914FD4AFAB2}" type="sibTrans" cxnId="{C656C792-E54C-4316-9137-E04F9B8EE440}">
      <dgm:prSet/>
      <dgm:spPr/>
      <dgm:t>
        <a:bodyPr/>
        <a:lstStyle/>
        <a:p>
          <a:endParaRPr lang="ru-RU"/>
        </a:p>
      </dgm:t>
    </dgm:pt>
    <dgm:pt modelId="{F24290BF-56AB-4114-8129-DE8BB3DE9207}" type="pres">
      <dgm:prSet presAssocID="{0294BD66-9D9B-41BE-8F97-C2BC67C82217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8E98645-5DBB-4B43-BAFA-8F0FDD68C940}" type="pres">
      <dgm:prSet presAssocID="{D83B2199-02F4-48DE-9A2F-9F56DE611DBE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24AC18-1725-448B-8927-8577DB63BB32}" type="pres">
      <dgm:prSet presAssocID="{85EFA26C-7D49-497E-9F80-AC786147F2D8}" presName="sibTrans" presStyleCnt="0"/>
      <dgm:spPr/>
    </dgm:pt>
    <dgm:pt modelId="{F0925FB3-2578-4A1A-995A-4CEC317D2DB0}" type="pres">
      <dgm:prSet presAssocID="{7C6760A2-B34D-40CA-A9A9-C733778824E5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EFBC8A-F971-47B7-9F13-152C5F9F3F96}" type="pres">
      <dgm:prSet presAssocID="{E42789D8-4DD2-4BAA-988A-B9967592F9BC}" presName="sibTrans" presStyleCnt="0"/>
      <dgm:spPr/>
    </dgm:pt>
    <dgm:pt modelId="{00F4CD35-2910-4952-AB9E-8DA4BF476AD7}" type="pres">
      <dgm:prSet presAssocID="{2C8CAB07-5B65-4323-AEF0-68EEC6847F33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C61D8C-9D25-41B9-A863-8225210EF5B8}" type="pres">
      <dgm:prSet presAssocID="{92F9554B-4625-480D-B2D8-20A768C0E4EF}" presName="sibTrans" presStyleCnt="0"/>
      <dgm:spPr/>
    </dgm:pt>
    <dgm:pt modelId="{5B57A237-E759-436B-8337-AF7B45119928}" type="pres">
      <dgm:prSet presAssocID="{463730E3-F689-4449-A111-E25A1CE20449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9788CA-9C37-4537-9E55-B3E0BA963BCE}" type="pres">
      <dgm:prSet presAssocID="{CAF54609-EC9B-40E9-9B1A-BC22E0D79367}" presName="sibTrans" presStyleCnt="0"/>
      <dgm:spPr/>
    </dgm:pt>
    <dgm:pt modelId="{5E89A310-2A01-4BBE-9E98-A4114E81744A}" type="pres">
      <dgm:prSet presAssocID="{F34048CB-FA82-4700-85C5-0FBC47D0009C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159A7D-A67C-4E7D-8537-D00B5586F283}" type="pres">
      <dgm:prSet presAssocID="{8C00DA72-B8E3-4509-8A43-1F1810AF91AD}" presName="sibTrans" presStyleCnt="0"/>
      <dgm:spPr/>
    </dgm:pt>
    <dgm:pt modelId="{CB287776-6F36-4A95-B68E-A20A1FB48696}" type="pres">
      <dgm:prSet presAssocID="{2B354BE9-DBD4-4E7F-B4F5-23BBA7B1A9EC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3D77906-402F-47F0-AC17-3E2659C1F664}" type="presOf" srcId="{2B354BE9-DBD4-4E7F-B4F5-23BBA7B1A9EC}" destId="{CB287776-6F36-4A95-B68E-A20A1FB48696}" srcOrd="0" destOrd="0" presId="urn:microsoft.com/office/officeart/2005/8/layout/default"/>
    <dgm:cxn modelId="{592344C5-AC63-4C91-AE90-B8CEDFA4BA90}" type="presOf" srcId="{D83B2199-02F4-48DE-9A2F-9F56DE611DBE}" destId="{38E98645-5DBB-4B43-BAFA-8F0FDD68C940}" srcOrd="0" destOrd="0" presId="urn:microsoft.com/office/officeart/2005/8/layout/default"/>
    <dgm:cxn modelId="{FBFEE3FD-6522-450D-8942-675D67411D10}" srcId="{0294BD66-9D9B-41BE-8F97-C2BC67C82217}" destId="{463730E3-F689-4449-A111-E25A1CE20449}" srcOrd="3" destOrd="0" parTransId="{FBFDE1D7-31F7-40A5-A5DD-33F60022E3A8}" sibTransId="{CAF54609-EC9B-40E9-9B1A-BC22E0D79367}"/>
    <dgm:cxn modelId="{C656C792-E54C-4316-9137-E04F9B8EE440}" srcId="{0294BD66-9D9B-41BE-8F97-C2BC67C82217}" destId="{2B354BE9-DBD4-4E7F-B4F5-23BBA7B1A9EC}" srcOrd="5" destOrd="0" parTransId="{259CEB4E-E46A-4B0D-B5F4-02FCA5B66597}" sibTransId="{C075442C-D33A-48A3-8A75-D914FD4AFAB2}"/>
    <dgm:cxn modelId="{99098636-6634-4C2C-8156-C4894BAE37B3}" type="presOf" srcId="{2C8CAB07-5B65-4323-AEF0-68EEC6847F33}" destId="{00F4CD35-2910-4952-AB9E-8DA4BF476AD7}" srcOrd="0" destOrd="0" presId="urn:microsoft.com/office/officeart/2005/8/layout/default"/>
    <dgm:cxn modelId="{1E4E2847-9E10-436F-9FDA-B8B71D4CAC79}" type="presOf" srcId="{7C6760A2-B34D-40CA-A9A9-C733778824E5}" destId="{F0925FB3-2578-4A1A-995A-4CEC317D2DB0}" srcOrd="0" destOrd="0" presId="urn:microsoft.com/office/officeart/2005/8/layout/default"/>
    <dgm:cxn modelId="{4F97C15B-5EE0-4286-BC5E-B10E917620D6}" type="presOf" srcId="{F34048CB-FA82-4700-85C5-0FBC47D0009C}" destId="{5E89A310-2A01-4BBE-9E98-A4114E81744A}" srcOrd="0" destOrd="0" presId="urn:microsoft.com/office/officeart/2005/8/layout/default"/>
    <dgm:cxn modelId="{D4B835E6-A1B1-4E2D-BD00-4EEB38B99F6F}" type="presOf" srcId="{463730E3-F689-4449-A111-E25A1CE20449}" destId="{5B57A237-E759-436B-8337-AF7B45119928}" srcOrd="0" destOrd="0" presId="urn:microsoft.com/office/officeart/2005/8/layout/default"/>
    <dgm:cxn modelId="{731BD794-A210-4014-B04D-A416C059952B}" srcId="{0294BD66-9D9B-41BE-8F97-C2BC67C82217}" destId="{F34048CB-FA82-4700-85C5-0FBC47D0009C}" srcOrd="4" destOrd="0" parTransId="{25124F27-F061-4AA9-9825-4E554BD81FBE}" sibTransId="{8C00DA72-B8E3-4509-8A43-1F1810AF91AD}"/>
    <dgm:cxn modelId="{98F08BDB-4C6B-42B9-944E-B091C4BB03D8}" srcId="{0294BD66-9D9B-41BE-8F97-C2BC67C82217}" destId="{7C6760A2-B34D-40CA-A9A9-C733778824E5}" srcOrd="1" destOrd="0" parTransId="{94FC0987-41D4-4237-A82E-8083F1152253}" sibTransId="{E42789D8-4DD2-4BAA-988A-B9967592F9BC}"/>
    <dgm:cxn modelId="{0852DA4A-4AD9-4487-A052-FAB4BD6F6A5A}" type="presOf" srcId="{0294BD66-9D9B-41BE-8F97-C2BC67C82217}" destId="{F24290BF-56AB-4114-8129-DE8BB3DE9207}" srcOrd="0" destOrd="0" presId="urn:microsoft.com/office/officeart/2005/8/layout/default"/>
    <dgm:cxn modelId="{4485F4EC-A6BB-4503-9544-684CF9D64E31}" srcId="{0294BD66-9D9B-41BE-8F97-C2BC67C82217}" destId="{2C8CAB07-5B65-4323-AEF0-68EEC6847F33}" srcOrd="2" destOrd="0" parTransId="{D42D7E75-339E-4D24-A5CA-43E0751F9F24}" sibTransId="{92F9554B-4625-480D-B2D8-20A768C0E4EF}"/>
    <dgm:cxn modelId="{46ACFFA5-914C-481F-A151-6B70EA76CEC5}" srcId="{0294BD66-9D9B-41BE-8F97-C2BC67C82217}" destId="{D83B2199-02F4-48DE-9A2F-9F56DE611DBE}" srcOrd="0" destOrd="0" parTransId="{52F72ED9-9CC6-47F1-AE1D-30E3FC37AED4}" sibTransId="{85EFA26C-7D49-497E-9F80-AC786147F2D8}"/>
    <dgm:cxn modelId="{2F9C2096-9CDA-4276-A16F-4AE7B7D3D713}" type="presParOf" srcId="{F24290BF-56AB-4114-8129-DE8BB3DE9207}" destId="{38E98645-5DBB-4B43-BAFA-8F0FDD68C940}" srcOrd="0" destOrd="0" presId="urn:microsoft.com/office/officeart/2005/8/layout/default"/>
    <dgm:cxn modelId="{CF83C355-129F-4C0F-BC87-0A6422BE2A77}" type="presParOf" srcId="{F24290BF-56AB-4114-8129-DE8BB3DE9207}" destId="{1724AC18-1725-448B-8927-8577DB63BB32}" srcOrd="1" destOrd="0" presId="urn:microsoft.com/office/officeart/2005/8/layout/default"/>
    <dgm:cxn modelId="{22709D9C-AE5F-4EE9-B290-D1FDCE329345}" type="presParOf" srcId="{F24290BF-56AB-4114-8129-DE8BB3DE9207}" destId="{F0925FB3-2578-4A1A-995A-4CEC317D2DB0}" srcOrd="2" destOrd="0" presId="urn:microsoft.com/office/officeart/2005/8/layout/default"/>
    <dgm:cxn modelId="{492C5785-55DE-4559-9694-7E1F3F4C789F}" type="presParOf" srcId="{F24290BF-56AB-4114-8129-DE8BB3DE9207}" destId="{86EFBC8A-F971-47B7-9F13-152C5F9F3F96}" srcOrd="3" destOrd="0" presId="urn:microsoft.com/office/officeart/2005/8/layout/default"/>
    <dgm:cxn modelId="{6AC847F8-A797-47C5-BDA6-09982288D54E}" type="presParOf" srcId="{F24290BF-56AB-4114-8129-DE8BB3DE9207}" destId="{00F4CD35-2910-4952-AB9E-8DA4BF476AD7}" srcOrd="4" destOrd="0" presId="urn:microsoft.com/office/officeart/2005/8/layout/default"/>
    <dgm:cxn modelId="{1081C207-6A8B-4F51-89F1-6847AF8C1461}" type="presParOf" srcId="{F24290BF-56AB-4114-8129-DE8BB3DE9207}" destId="{C0C61D8C-9D25-41B9-A863-8225210EF5B8}" srcOrd="5" destOrd="0" presId="urn:microsoft.com/office/officeart/2005/8/layout/default"/>
    <dgm:cxn modelId="{3AE2E68E-F780-4DA0-95F7-9C5B4287BF5A}" type="presParOf" srcId="{F24290BF-56AB-4114-8129-DE8BB3DE9207}" destId="{5B57A237-E759-436B-8337-AF7B45119928}" srcOrd="6" destOrd="0" presId="urn:microsoft.com/office/officeart/2005/8/layout/default"/>
    <dgm:cxn modelId="{6916C5DA-16D7-48FE-BC80-4AC54277F4B2}" type="presParOf" srcId="{F24290BF-56AB-4114-8129-DE8BB3DE9207}" destId="{669788CA-9C37-4537-9E55-B3E0BA963BCE}" srcOrd="7" destOrd="0" presId="urn:microsoft.com/office/officeart/2005/8/layout/default"/>
    <dgm:cxn modelId="{3A947338-1F78-4EFB-B793-D25AE162B062}" type="presParOf" srcId="{F24290BF-56AB-4114-8129-DE8BB3DE9207}" destId="{5E89A310-2A01-4BBE-9E98-A4114E81744A}" srcOrd="8" destOrd="0" presId="urn:microsoft.com/office/officeart/2005/8/layout/default"/>
    <dgm:cxn modelId="{B76D8573-4716-42FE-A9A5-F0A7F28A965B}" type="presParOf" srcId="{F24290BF-56AB-4114-8129-DE8BB3DE9207}" destId="{4F159A7D-A67C-4E7D-8537-D00B5586F283}" srcOrd="9" destOrd="0" presId="urn:microsoft.com/office/officeart/2005/8/layout/default"/>
    <dgm:cxn modelId="{0A0BB6BF-2BC9-4AAE-BB4B-972EA494F3D3}" type="presParOf" srcId="{F24290BF-56AB-4114-8129-DE8BB3DE9207}" destId="{CB287776-6F36-4A95-B68E-A20A1FB48696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57483D63-9254-4418-8C68-E9AD560DC9AB}" type="doc">
      <dgm:prSet loTypeId="urn:microsoft.com/office/officeart/2005/8/layout/default" loCatId="list" qsTypeId="urn:microsoft.com/office/officeart/2005/8/quickstyle/simple3" qsCatId="simple" csTypeId="urn:microsoft.com/office/officeart/2005/8/colors/accent1_5" csCatId="accent1" phldr="1"/>
      <dgm:spPr/>
      <dgm:t>
        <a:bodyPr/>
        <a:lstStyle/>
        <a:p>
          <a:endParaRPr lang="ru-RU"/>
        </a:p>
      </dgm:t>
    </dgm:pt>
    <dgm:pt modelId="{1ED50360-7E21-4F9A-A285-AD81F41CB262}">
      <dgm:prSet/>
      <dgm:spPr/>
      <dgm:t>
        <a:bodyPr/>
        <a:lstStyle/>
        <a:p>
          <a:r>
            <a:rPr lang="ru-RU" dirty="0">
              <a:latin typeface="Times New Roman" panose="02020603050405020304" pitchFamily="18" charset="0"/>
              <a:ea typeface="Times New Roman" panose="02020603050405020304" pitchFamily="18" charset="0"/>
            </a:rPr>
            <a:t>понимание и осознание ответственности за воспитание детей</a:t>
          </a:r>
        </a:p>
      </dgm:t>
    </dgm:pt>
    <dgm:pt modelId="{83983E70-212A-4025-AE09-C3B6077495F2}" type="parTrans" cxnId="{322EF81B-F0FC-4D52-93B6-EE7F99DA6E7E}">
      <dgm:prSet/>
      <dgm:spPr/>
      <dgm:t>
        <a:bodyPr/>
        <a:lstStyle/>
        <a:p>
          <a:endParaRPr lang="ru-RU"/>
        </a:p>
      </dgm:t>
    </dgm:pt>
    <dgm:pt modelId="{F3A6EB97-C87B-4305-AF90-85ADD2EB8CAC}" type="sibTrans" cxnId="{322EF81B-F0FC-4D52-93B6-EE7F99DA6E7E}">
      <dgm:prSet/>
      <dgm:spPr/>
      <dgm:t>
        <a:bodyPr/>
        <a:lstStyle/>
        <a:p>
          <a:endParaRPr lang="ru-RU"/>
        </a:p>
      </dgm:t>
    </dgm:pt>
    <dgm:pt modelId="{1140B43F-8FC7-4609-9DEE-A2A3CB1A5BC5}">
      <dgm:prSet/>
      <dgm:spPr/>
      <dgm:t>
        <a:bodyPr/>
        <a:lstStyle/>
        <a:p>
          <a:r>
            <a:rPr lang="ru-RU" dirty="0">
              <a:latin typeface="Times New Roman" panose="02020603050405020304" pitchFamily="18" charset="0"/>
              <a:ea typeface="Times New Roman" panose="02020603050405020304" pitchFamily="18" charset="0"/>
            </a:rPr>
            <a:t>знания о развитии, воспитании, обучении детей</a:t>
          </a:r>
        </a:p>
      </dgm:t>
    </dgm:pt>
    <dgm:pt modelId="{019A445C-81E4-41D8-A095-C0C69632A98A}" type="parTrans" cxnId="{6F3E4DDE-8218-45D0-B076-FCB3BF2B12B0}">
      <dgm:prSet/>
      <dgm:spPr/>
      <dgm:t>
        <a:bodyPr/>
        <a:lstStyle/>
        <a:p>
          <a:endParaRPr lang="ru-RU"/>
        </a:p>
      </dgm:t>
    </dgm:pt>
    <dgm:pt modelId="{A02D8798-D941-4B13-B47B-D5D58615A892}" type="sibTrans" cxnId="{6F3E4DDE-8218-45D0-B076-FCB3BF2B12B0}">
      <dgm:prSet/>
      <dgm:spPr/>
      <dgm:t>
        <a:bodyPr/>
        <a:lstStyle/>
        <a:p>
          <a:endParaRPr lang="ru-RU"/>
        </a:p>
      </dgm:t>
    </dgm:pt>
    <dgm:pt modelId="{C6DE0AB7-79E9-44DF-BF42-6D348B6A5579}">
      <dgm:prSet/>
      <dgm:spPr/>
      <dgm:t>
        <a:bodyPr/>
        <a:lstStyle/>
        <a:p>
          <a:r>
            <a:rPr lang="ru-RU" dirty="0">
              <a:latin typeface="Times New Roman" panose="02020603050405020304" pitchFamily="18" charset="0"/>
              <a:ea typeface="Times New Roman" panose="02020603050405020304" pitchFamily="18" charset="0"/>
            </a:rPr>
            <a:t>практические умения организации жизни и деятельности детей в семье, осуществления воспитательной деятельности</a:t>
          </a:r>
        </a:p>
      </dgm:t>
    </dgm:pt>
    <dgm:pt modelId="{96367858-2A94-4E36-A913-8437F803C32E}" type="parTrans" cxnId="{2E13F3A8-52F4-4357-B655-6E03BC621938}">
      <dgm:prSet/>
      <dgm:spPr/>
      <dgm:t>
        <a:bodyPr/>
        <a:lstStyle/>
        <a:p>
          <a:endParaRPr lang="ru-RU"/>
        </a:p>
      </dgm:t>
    </dgm:pt>
    <dgm:pt modelId="{51748E6D-D924-415F-A706-ADDD757FEDCF}" type="sibTrans" cxnId="{2E13F3A8-52F4-4357-B655-6E03BC621938}">
      <dgm:prSet/>
      <dgm:spPr/>
      <dgm:t>
        <a:bodyPr/>
        <a:lstStyle/>
        <a:p>
          <a:endParaRPr lang="ru-RU"/>
        </a:p>
      </dgm:t>
    </dgm:pt>
    <dgm:pt modelId="{C4AB0868-472D-44F5-9F3E-417E3B094A42}">
      <dgm:prSet/>
      <dgm:spPr/>
      <dgm:t>
        <a:bodyPr/>
        <a:lstStyle/>
        <a:p>
          <a:r>
            <a:rPr lang="ru-RU" dirty="0">
              <a:latin typeface="Times New Roman" panose="02020603050405020304" pitchFamily="18" charset="0"/>
              <a:ea typeface="Times New Roman" panose="02020603050405020304" pitchFamily="18" charset="0"/>
            </a:rPr>
            <a:t>продуктивная связь с другими воспитательными институтами (дошкольное учреждение, школа)</a:t>
          </a:r>
          <a:endParaRPr lang="ru-RU" dirty="0">
            <a:effectLst/>
            <a:latin typeface="Times New Roman" panose="02020603050405020304" pitchFamily="18" charset="0"/>
            <a:ea typeface="Times New Roman" panose="02020603050405020304" pitchFamily="18" charset="0"/>
          </a:endParaRPr>
        </a:p>
      </dgm:t>
    </dgm:pt>
    <dgm:pt modelId="{6B7B47A2-4A65-46DA-B7C3-DEB7E79EFBCC}" type="parTrans" cxnId="{EF60B7F6-3069-479A-86DB-CDC9AC9E9480}">
      <dgm:prSet/>
      <dgm:spPr/>
      <dgm:t>
        <a:bodyPr/>
        <a:lstStyle/>
        <a:p>
          <a:endParaRPr lang="ru-RU"/>
        </a:p>
      </dgm:t>
    </dgm:pt>
    <dgm:pt modelId="{9955A791-7183-4467-B145-9DCCCEA73A5E}" type="sibTrans" cxnId="{EF60B7F6-3069-479A-86DB-CDC9AC9E9480}">
      <dgm:prSet/>
      <dgm:spPr/>
      <dgm:t>
        <a:bodyPr/>
        <a:lstStyle/>
        <a:p>
          <a:endParaRPr lang="ru-RU"/>
        </a:p>
      </dgm:t>
    </dgm:pt>
    <dgm:pt modelId="{1111CBB9-0BB5-4A93-B2E6-1C4B52F637E8}" type="pres">
      <dgm:prSet presAssocID="{57483D63-9254-4418-8C68-E9AD560DC9AB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C8E8E67-5D29-4F67-9224-91294C135C6E}" type="pres">
      <dgm:prSet presAssocID="{1ED50360-7E21-4F9A-A285-AD81F41CB262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E48E13B-7860-45AF-877F-72422725E4C0}" type="pres">
      <dgm:prSet presAssocID="{F3A6EB97-C87B-4305-AF90-85ADD2EB8CAC}" presName="sibTrans" presStyleCnt="0"/>
      <dgm:spPr/>
    </dgm:pt>
    <dgm:pt modelId="{6472658D-A2EB-41F5-88A5-4F7E8FBFA050}" type="pres">
      <dgm:prSet presAssocID="{1140B43F-8FC7-4609-9DEE-A2A3CB1A5BC5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C98BE2E-94C4-4261-B1C4-352452B503F4}" type="pres">
      <dgm:prSet presAssocID="{A02D8798-D941-4B13-B47B-D5D58615A892}" presName="sibTrans" presStyleCnt="0"/>
      <dgm:spPr/>
    </dgm:pt>
    <dgm:pt modelId="{2920B876-511B-46EF-8E04-7F8A51605FF0}" type="pres">
      <dgm:prSet presAssocID="{C6DE0AB7-79E9-44DF-BF42-6D348B6A5579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2C8FC9C-7D41-4E8E-AA2D-B614CACC5BAF}" type="pres">
      <dgm:prSet presAssocID="{51748E6D-D924-415F-A706-ADDD757FEDCF}" presName="sibTrans" presStyleCnt="0"/>
      <dgm:spPr/>
    </dgm:pt>
    <dgm:pt modelId="{3F1FC2E9-1D20-4E83-B82C-34B0E48EF59D}" type="pres">
      <dgm:prSet presAssocID="{C4AB0868-472D-44F5-9F3E-417E3B094A42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22EF81B-F0FC-4D52-93B6-EE7F99DA6E7E}" srcId="{57483D63-9254-4418-8C68-E9AD560DC9AB}" destId="{1ED50360-7E21-4F9A-A285-AD81F41CB262}" srcOrd="0" destOrd="0" parTransId="{83983E70-212A-4025-AE09-C3B6077495F2}" sibTransId="{F3A6EB97-C87B-4305-AF90-85ADD2EB8CAC}"/>
    <dgm:cxn modelId="{1C0635B9-CC72-4005-BDF7-964A68076897}" type="presOf" srcId="{57483D63-9254-4418-8C68-E9AD560DC9AB}" destId="{1111CBB9-0BB5-4A93-B2E6-1C4B52F637E8}" srcOrd="0" destOrd="0" presId="urn:microsoft.com/office/officeart/2005/8/layout/default"/>
    <dgm:cxn modelId="{11B8295E-DA5B-4CA2-ACDD-10D48CA50747}" type="presOf" srcId="{C6DE0AB7-79E9-44DF-BF42-6D348B6A5579}" destId="{2920B876-511B-46EF-8E04-7F8A51605FF0}" srcOrd="0" destOrd="0" presId="urn:microsoft.com/office/officeart/2005/8/layout/default"/>
    <dgm:cxn modelId="{CC0B7F38-65EC-434D-BE83-0AD250B7F6D2}" type="presOf" srcId="{C4AB0868-472D-44F5-9F3E-417E3B094A42}" destId="{3F1FC2E9-1D20-4E83-B82C-34B0E48EF59D}" srcOrd="0" destOrd="0" presId="urn:microsoft.com/office/officeart/2005/8/layout/default"/>
    <dgm:cxn modelId="{EF60B7F6-3069-479A-86DB-CDC9AC9E9480}" srcId="{57483D63-9254-4418-8C68-E9AD560DC9AB}" destId="{C4AB0868-472D-44F5-9F3E-417E3B094A42}" srcOrd="3" destOrd="0" parTransId="{6B7B47A2-4A65-46DA-B7C3-DEB7E79EFBCC}" sibTransId="{9955A791-7183-4467-B145-9DCCCEA73A5E}"/>
    <dgm:cxn modelId="{6F3E4DDE-8218-45D0-B076-FCB3BF2B12B0}" srcId="{57483D63-9254-4418-8C68-E9AD560DC9AB}" destId="{1140B43F-8FC7-4609-9DEE-A2A3CB1A5BC5}" srcOrd="1" destOrd="0" parTransId="{019A445C-81E4-41D8-A095-C0C69632A98A}" sibTransId="{A02D8798-D941-4B13-B47B-D5D58615A892}"/>
    <dgm:cxn modelId="{2E13F3A8-52F4-4357-B655-6E03BC621938}" srcId="{57483D63-9254-4418-8C68-E9AD560DC9AB}" destId="{C6DE0AB7-79E9-44DF-BF42-6D348B6A5579}" srcOrd="2" destOrd="0" parTransId="{96367858-2A94-4E36-A913-8437F803C32E}" sibTransId="{51748E6D-D924-415F-A706-ADDD757FEDCF}"/>
    <dgm:cxn modelId="{EC5E46E2-0264-407F-9A2D-BC5D6A0A660E}" type="presOf" srcId="{1140B43F-8FC7-4609-9DEE-A2A3CB1A5BC5}" destId="{6472658D-A2EB-41F5-88A5-4F7E8FBFA050}" srcOrd="0" destOrd="0" presId="urn:microsoft.com/office/officeart/2005/8/layout/default"/>
    <dgm:cxn modelId="{07F6EF93-B6E6-4342-9DFD-23D08AF6DE04}" type="presOf" srcId="{1ED50360-7E21-4F9A-A285-AD81F41CB262}" destId="{8C8E8E67-5D29-4F67-9224-91294C135C6E}" srcOrd="0" destOrd="0" presId="urn:microsoft.com/office/officeart/2005/8/layout/default"/>
    <dgm:cxn modelId="{864C01BB-DAA8-4332-9952-A02B2FBB067E}" type="presParOf" srcId="{1111CBB9-0BB5-4A93-B2E6-1C4B52F637E8}" destId="{8C8E8E67-5D29-4F67-9224-91294C135C6E}" srcOrd="0" destOrd="0" presId="urn:microsoft.com/office/officeart/2005/8/layout/default"/>
    <dgm:cxn modelId="{30CA5F1C-99E7-4AB2-AC3C-4CE5E65412E1}" type="presParOf" srcId="{1111CBB9-0BB5-4A93-B2E6-1C4B52F637E8}" destId="{5E48E13B-7860-45AF-877F-72422725E4C0}" srcOrd="1" destOrd="0" presId="urn:microsoft.com/office/officeart/2005/8/layout/default"/>
    <dgm:cxn modelId="{97F9A87D-BE2B-4354-B955-98A027FB024A}" type="presParOf" srcId="{1111CBB9-0BB5-4A93-B2E6-1C4B52F637E8}" destId="{6472658D-A2EB-41F5-88A5-4F7E8FBFA050}" srcOrd="2" destOrd="0" presId="urn:microsoft.com/office/officeart/2005/8/layout/default"/>
    <dgm:cxn modelId="{6F929A57-E20E-4090-A029-C31B5DE8E2E4}" type="presParOf" srcId="{1111CBB9-0BB5-4A93-B2E6-1C4B52F637E8}" destId="{8C98BE2E-94C4-4261-B1C4-352452B503F4}" srcOrd="3" destOrd="0" presId="urn:microsoft.com/office/officeart/2005/8/layout/default"/>
    <dgm:cxn modelId="{4D9B58D6-CE17-41AF-8E8A-1DB4186F5BE3}" type="presParOf" srcId="{1111CBB9-0BB5-4A93-B2E6-1C4B52F637E8}" destId="{2920B876-511B-46EF-8E04-7F8A51605FF0}" srcOrd="4" destOrd="0" presId="urn:microsoft.com/office/officeart/2005/8/layout/default"/>
    <dgm:cxn modelId="{7F863FA0-DFCA-4657-A51F-A101F36D8FA9}" type="presParOf" srcId="{1111CBB9-0BB5-4A93-B2E6-1C4B52F637E8}" destId="{D2C8FC9C-7D41-4E8E-AA2D-B614CACC5BAF}" srcOrd="5" destOrd="0" presId="urn:microsoft.com/office/officeart/2005/8/layout/default"/>
    <dgm:cxn modelId="{B82F3779-5279-45C2-B427-1814573BF853}" type="presParOf" srcId="{1111CBB9-0BB5-4A93-B2E6-1C4B52F637E8}" destId="{3F1FC2E9-1D20-4E83-B82C-34B0E48EF59D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6D1B96B3-778D-497F-B537-ADEAA9ABC3BA}" type="doc">
      <dgm:prSet loTypeId="urn:microsoft.com/office/officeart/2005/8/layout/orgChart1" loCatId="hierarchy" qsTypeId="urn:microsoft.com/office/officeart/2005/8/quickstyle/simple2" qsCatId="simple" csTypeId="urn:microsoft.com/office/officeart/2005/8/colors/accent1_1" csCatId="accent1" phldr="1"/>
      <dgm:spPr/>
    </dgm:pt>
    <dgm:pt modelId="{C2C3EC15-D06B-4C27-81F3-72F5C64CAEF6}">
      <dgm:prSet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b="1" dirty="0">
              <a:latin typeface="Times New Roman" panose="02020603050405020304" pitchFamily="18" charset="0"/>
              <a:ea typeface="Times New Roman" panose="02020603050405020304" pitchFamily="18" charset="0"/>
            </a:rPr>
            <a:t>подкрепление</a:t>
          </a:r>
          <a:r>
            <a:rPr lang="ru-RU" dirty="0">
              <a:latin typeface="Times New Roman" panose="02020603050405020304" pitchFamily="18" charset="0"/>
              <a:ea typeface="Times New Roman" panose="02020603050405020304" pitchFamily="18" charset="0"/>
            </a:rPr>
            <a:t> </a:t>
          </a:r>
        </a:p>
      </dgm:t>
    </dgm:pt>
    <dgm:pt modelId="{C764019F-70DD-400F-855C-F3006170EC5E}" type="parTrans" cxnId="{09A67536-D79B-4C75-B385-27BA5256AA1A}">
      <dgm:prSet/>
      <dgm:spPr/>
      <dgm:t>
        <a:bodyPr/>
        <a:lstStyle/>
        <a:p>
          <a:endParaRPr lang="ru-RU"/>
        </a:p>
      </dgm:t>
    </dgm:pt>
    <dgm:pt modelId="{84DC83B5-A8D6-42B2-A787-B49053356C7D}" type="sibTrans" cxnId="{09A67536-D79B-4C75-B385-27BA5256AA1A}">
      <dgm:prSet/>
      <dgm:spPr/>
      <dgm:t>
        <a:bodyPr/>
        <a:lstStyle/>
        <a:p>
          <a:endParaRPr lang="ru-RU"/>
        </a:p>
      </dgm:t>
    </dgm:pt>
    <dgm:pt modelId="{F2C00520-9C8F-461D-8D84-0ED2BD594864}">
      <dgm:prSet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b="1" dirty="0" err="1">
              <a:latin typeface="Times New Roman" panose="02020603050405020304" pitchFamily="18" charset="0"/>
              <a:ea typeface="Times New Roman" panose="02020603050405020304" pitchFamily="18" charset="0"/>
            </a:rPr>
            <a:t>индентификация</a:t>
          </a:r>
          <a:r>
            <a:rPr lang="ru-RU" b="1" dirty="0">
              <a:latin typeface="Times New Roman" panose="02020603050405020304" pitchFamily="18" charset="0"/>
              <a:ea typeface="Times New Roman" panose="02020603050405020304" pitchFamily="18" charset="0"/>
            </a:rPr>
            <a:t> </a:t>
          </a:r>
        </a:p>
      </dgm:t>
    </dgm:pt>
    <dgm:pt modelId="{BF4A5D30-7A5B-4E09-A8CC-5FFB6B56010F}" type="parTrans" cxnId="{435EE921-AA00-4040-A784-AFFBAF80D2FA}">
      <dgm:prSet/>
      <dgm:spPr/>
      <dgm:t>
        <a:bodyPr/>
        <a:lstStyle/>
        <a:p>
          <a:endParaRPr lang="ru-RU"/>
        </a:p>
      </dgm:t>
    </dgm:pt>
    <dgm:pt modelId="{78019980-6AC4-4D9E-AECC-A0FD4752DC65}" type="sibTrans" cxnId="{435EE921-AA00-4040-A784-AFFBAF80D2FA}">
      <dgm:prSet/>
      <dgm:spPr/>
      <dgm:t>
        <a:bodyPr/>
        <a:lstStyle/>
        <a:p>
          <a:endParaRPr lang="ru-RU"/>
        </a:p>
      </dgm:t>
    </dgm:pt>
    <dgm:pt modelId="{F6F28DC4-F215-4239-83E5-623919E4A33C}">
      <dgm:prSet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b="1" dirty="0">
              <a:latin typeface="Times New Roman" panose="02020603050405020304" pitchFamily="18" charset="0"/>
              <a:ea typeface="Times New Roman" panose="02020603050405020304" pitchFamily="18" charset="0"/>
            </a:rPr>
            <a:t>понимание</a:t>
          </a:r>
          <a:endParaRPr lang="ru-RU" dirty="0">
            <a:effectLst/>
            <a:latin typeface="Times New Roman" panose="02020603050405020304" pitchFamily="18" charset="0"/>
            <a:ea typeface="Times New Roman" panose="02020603050405020304" pitchFamily="18" charset="0"/>
          </a:endParaRPr>
        </a:p>
      </dgm:t>
    </dgm:pt>
    <dgm:pt modelId="{19DBCC32-2480-41D4-A1ED-D7E264580922}" type="parTrans" cxnId="{9B0873C3-BC66-42F8-B29A-8452B9EBD061}">
      <dgm:prSet/>
      <dgm:spPr/>
      <dgm:t>
        <a:bodyPr/>
        <a:lstStyle/>
        <a:p>
          <a:endParaRPr lang="ru-RU"/>
        </a:p>
      </dgm:t>
    </dgm:pt>
    <dgm:pt modelId="{4CB45DFD-FD28-4A8D-B3BF-BA4E3CE0DF67}" type="sibTrans" cxnId="{9B0873C3-BC66-42F8-B29A-8452B9EBD061}">
      <dgm:prSet/>
      <dgm:spPr/>
      <dgm:t>
        <a:bodyPr/>
        <a:lstStyle/>
        <a:p>
          <a:endParaRPr lang="ru-RU"/>
        </a:p>
      </dgm:t>
    </dgm:pt>
    <dgm:pt modelId="{E9EAD3C2-07AD-4F1D-96EA-FFCCE9832296}" type="pres">
      <dgm:prSet presAssocID="{6D1B96B3-778D-497F-B537-ADEAA9ABC3BA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A7339527-E3B6-456C-B8DB-1ECCD094BAD4}" type="pres">
      <dgm:prSet presAssocID="{C2C3EC15-D06B-4C27-81F3-72F5C64CAEF6}" presName="hierRoot1" presStyleCnt="0">
        <dgm:presLayoutVars>
          <dgm:hierBranch val="init"/>
        </dgm:presLayoutVars>
      </dgm:prSet>
      <dgm:spPr/>
    </dgm:pt>
    <dgm:pt modelId="{3016604B-4A63-4391-8A6C-48ED30F6E83F}" type="pres">
      <dgm:prSet presAssocID="{C2C3EC15-D06B-4C27-81F3-72F5C64CAEF6}" presName="rootComposite1" presStyleCnt="0"/>
      <dgm:spPr/>
    </dgm:pt>
    <dgm:pt modelId="{48BE0E87-1C6D-403C-9C2A-992B1A9656A8}" type="pres">
      <dgm:prSet presAssocID="{C2C3EC15-D06B-4C27-81F3-72F5C64CAEF6}" presName="rootText1" presStyleLbl="node0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41CECE5-0EB7-4D50-B5BD-E6CE4FB1F33D}" type="pres">
      <dgm:prSet presAssocID="{C2C3EC15-D06B-4C27-81F3-72F5C64CAEF6}" presName="rootConnector1" presStyleLbl="node1" presStyleIdx="0" presStyleCnt="0"/>
      <dgm:spPr/>
      <dgm:t>
        <a:bodyPr/>
        <a:lstStyle/>
        <a:p>
          <a:endParaRPr lang="ru-RU"/>
        </a:p>
      </dgm:t>
    </dgm:pt>
    <dgm:pt modelId="{60D2B8DB-713C-4DAD-81FE-4F5E8B83D98C}" type="pres">
      <dgm:prSet presAssocID="{C2C3EC15-D06B-4C27-81F3-72F5C64CAEF6}" presName="hierChild2" presStyleCnt="0"/>
      <dgm:spPr/>
    </dgm:pt>
    <dgm:pt modelId="{E2E397C9-AA4F-46B9-9256-A50F6A6FFDFD}" type="pres">
      <dgm:prSet presAssocID="{C2C3EC15-D06B-4C27-81F3-72F5C64CAEF6}" presName="hierChild3" presStyleCnt="0"/>
      <dgm:spPr/>
    </dgm:pt>
    <dgm:pt modelId="{46E911C0-E28C-4415-86D5-C3341AA3B44F}" type="pres">
      <dgm:prSet presAssocID="{F2C00520-9C8F-461D-8D84-0ED2BD594864}" presName="hierRoot1" presStyleCnt="0">
        <dgm:presLayoutVars>
          <dgm:hierBranch val="init"/>
        </dgm:presLayoutVars>
      </dgm:prSet>
      <dgm:spPr/>
    </dgm:pt>
    <dgm:pt modelId="{DB3783BB-9F5B-423E-AD0C-6D414945FF09}" type="pres">
      <dgm:prSet presAssocID="{F2C00520-9C8F-461D-8D84-0ED2BD594864}" presName="rootComposite1" presStyleCnt="0"/>
      <dgm:spPr/>
    </dgm:pt>
    <dgm:pt modelId="{9275D853-54F6-4536-A21C-A7F9AC649B9C}" type="pres">
      <dgm:prSet presAssocID="{F2C00520-9C8F-461D-8D84-0ED2BD594864}" presName="rootText1" presStyleLbl="node0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58C1138-84AB-4BB2-8A3F-E8AB3D8C0B48}" type="pres">
      <dgm:prSet presAssocID="{F2C00520-9C8F-461D-8D84-0ED2BD594864}" presName="rootConnector1" presStyleLbl="node1" presStyleIdx="0" presStyleCnt="0"/>
      <dgm:spPr/>
      <dgm:t>
        <a:bodyPr/>
        <a:lstStyle/>
        <a:p>
          <a:endParaRPr lang="ru-RU"/>
        </a:p>
      </dgm:t>
    </dgm:pt>
    <dgm:pt modelId="{C7ADE01C-96DD-4875-A26F-1A02B9C8D301}" type="pres">
      <dgm:prSet presAssocID="{F2C00520-9C8F-461D-8D84-0ED2BD594864}" presName="hierChild2" presStyleCnt="0"/>
      <dgm:spPr/>
    </dgm:pt>
    <dgm:pt modelId="{F8011207-8342-4490-BD57-F4BE453F51C8}" type="pres">
      <dgm:prSet presAssocID="{F2C00520-9C8F-461D-8D84-0ED2BD594864}" presName="hierChild3" presStyleCnt="0"/>
      <dgm:spPr/>
    </dgm:pt>
    <dgm:pt modelId="{E99822B7-226A-4B57-97C2-9B9A62332458}" type="pres">
      <dgm:prSet presAssocID="{F6F28DC4-F215-4239-83E5-623919E4A33C}" presName="hierRoot1" presStyleCnt="0">
        <dgm:presLayoutVars>
          <dgm:hierBranch val="init"/>
        </dgm:presLayoutVars>
      </dgm:prSet>
      <dgm:spPr/>
    </dgm:pt>
    <dgm:pt modelId="{5D2C834C-474F-4BA3-A3A3-0029C65ED4D9}" type="pres">
      <dgm:prSet presAssocID="{F6F28DC4-F215-4239-83E5-623919E4A33C}" presName="rootComposite1" presStyleCnt="0"/>
      <dgm:spPr/>
    </dgm:pt>
    <dgm:pt modelId="{B65F85D8-905E-4F25-94A0-7747197A7EF2}" type="pres">
      <dgm:prSet presAssocID="{F6F28DC4-F215-4239-83E5-623919E4A33C}" presName="rootText1" presStyleLbl="node0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A6735F4-FDDD-4B4B-BA44-CBEB4775E726}" type="pres">
      <dgm:prSet presAssocID="{F6F28DC4-F215-4239-83E5-623919E4A33C}" presName="rootConnector1" presStyleLbl="node1" presStyleIdx="0" presStyleCnt="0"/>
      <dgm:spPr/>
      <dgm:t>
        <a:bodyPr/>
        <a:lstStyle/>
        <a:p>
          <a:endParaRPr lang="ru-RU"/>
        </a:p>
      </dgm:t>
    </dgm:pt>
    <dgm:pt modelId="{B9FE8BAF-56B9-454D-9DC2-DAACA5BF1BCC}" type="pres">
      <dgm:prSet presAssocID="{F6F28DC4-F215-4239-83E5-623919E4A33C}" presName="hierChild2" presStyleCnt="0"/>
      <dgm:spPr/>
    </dgm:pt>
    <dgm:pt modelId="{59544DDE-9A58-4AAA-8E3C-452E3419DCC1}" type="pres">
      <dgm:prSet presAssocID="{F6F28DC4-F215-4239-83E5-623919E4A33C}" presName="hierChild3" presStyleCnt="0"/>
      <dgm:spPr/>
    </dgm:pt>
  </dgm:ptLst>
  <dgm:cxnLst>
    <dgm:cxn modelId="{4C342048-40BF-473A-BC44-6C6029D2D7FF}" type="presOf" srcId="{F2C00520-9C8F-461D-8D84-0ED2BD594864}" destId="{D58C1138-84AB-4BB2-8A3F-E8AB3D8C0B48}" srcOrd="1" destOrd="0" presId="urn:microsoft.com/office/officeart/2005/8/layout/orgChart1"/>
    <dgm:cxn modelId="{09A67536-D79B-4C75-B385-27BA5256AA1A}" srcId="{6D1B96B3-778D-497F-B537-ADEAA9ABC3BA}" destId="{C2C3EC15-D06B-4C27-81F3-72F5C64CAEF6}" srcOrd="0" destOrd="0" parTransId="{C764019F-70DD-400F-855C-F3006170EC5E}" sibTransId="{84DC83B5-A8D6-42B2-A787-B49053356C7D}"/>
    <dgm:cxn modelId="{435EE921-AA00-4040-A784-AFFBAF80D2FA}" srcId="{6D1B96B3-778D-497F-B537-ADEAA9ABC3BA}" destId="{F2C00520-9C8F-461D-8D84-0ED2BD594864}" srcOrd="1" destOrd="0" parTransId="{BF4A5D30-7A5B-4E09-A8CC-5FFB6B56010F}" sibTransId="{78019980-6AC4-4D9E-AECC-A0FD4752DC65}"/>
    <dgm:cxn modelId="{C013F595-9872-4E37-A0E1-095EF48B264E}" type="presOf" srcId="{C2C3EC15-D06B-4C27-81F3-72F5C64CAEF6}" destId="{48BE0E87-1C6D-403C-9C2A-992B1A9656A8}" srcOrd="0" destOrd="0" presId="urn:microsoft.com/office/officeart/2005/8/layout/orgChart1"/>
    <dgm:cxn modelId="{C3BACF4B-3F64-4DC7-B7CD-D0296A080886}" type="presOf" srcId="{C2C3EC15-D06B-4C27-81F3-72F5C64CAEF6}" destId="{841CECE5-0EB7-4D50-B5BD-E6CE4FB1F33D}" srcOrd="1" destOrd="0" presId="urn:microsoft.com/office/officeart/2005/8/layout/orgChart1"/>
    <dgm:cxn modelId="{9B0873C3-BC66-42F8-B29A-8452B9EBD061}" srcId="{6D1B96B3-778D-497F-B537-ADEAA9ABC3BA}" destId="{F6F28DC4-F215-4239-83E5-623919E4A33C}" srcOrd="2" destOrd="0" parTransId="{19DBCC32-2480-41D4-A1ED-D7E264580922}" sibTransId="{4CB45DFD-FD28-4A8D-B3BF-BA4E3CE0DF67}"/>
    <dgm:cxn modelId="{C63468A0-C0C6-40FF-A1B4-2BA55393027C}" type="presOf" srcId="{F2C00520-9C8F-461D-8D84-0ED2BD594864}" destId="{9275D853-54F6-4536-A21C-A7F9AC649B9C}" srcOrd="0" destOrd="0" presId="urn:microsoft.com/office/officeart/2005/8/layout/orgChart1"/>
    <dgm:cxn modelId="{6F4BCB48-95D0-40F1-83F2-7255E0C757D3}" type="presOf" srcId="{F6F28DC4-F215-4239-83E5-623919E4A33C}" destId="{7A6735F4-FDDD-4B4B-BA44-CBEB4775E726}" srcOrd="1" destOrd="0" presId="urn:microsoft.com/office/officeart/2005/8/layout/orgChart1"/>
    <dgm:cxn modelId="{0DC6F44B-6034-4EDC-B674-39B4370A5369}" type="presOf" srcId="{F6F28DC4-F215-4239-83E5-623919E4A33C}" destId="{B65F85D8-905E-4F25-94A0-7747197A7EF2}" srcOrd="0" destOrd="0" presId="urn:microsoft.com/office/officeart/2005/8/layout/orgChart1"/>
    <dgm:cxn modelId="{A5F43446-1A80-4535-BF65-D42BDF199E4A}" type="presOf" srcId="{6D1B96B3-778D-497F-B537-ADEAA9ABC3BA}" destId="{E9EAD3C2-07AD-4F1D-96EA-FFCCE9832296}" srcOrd="0" destOrd="0" presId="urn:microsoft.com/office/officeart/2005/8/layout/orgChart1"/>
    <dgm:cxn modelId="{5391B91E-0E2E-46AC-ACB3-2DDFCD3B929B}" type="presParOf" srcId="{E9EAD3C2-07AD-4F1D-96EA-FFCCE9832296}" destId="{A7339527-E3B6-456C-B8DB-1ECCD094BAD4}" srcOrd="0" destOrd="0" presId="urn:microsoft.com/office/officeart/2005/8/layout/orgChart1"/>
    <dgm:cxn modelId="{DCDD01DC-8652-40EA-95E4-04B0300D945D}" type="presParOf" srcId="{A7339527-E3B6-456C-B8DB-1ECCD094BAD4}" destId="{3016604B-4A63-4391-8A6C-48ED30F6E83F}" srcOrd="0" destOrd="0" presId="urn:microsoft.com/office/officeart/2005/8/layout/orgChart1"/>
    <dgm:cxn modelId="{D4444C41-0916-4A10-BC57-FAD14A8C1283}" type="presParOf" srcId="{3016604B-4A63-4391-8A6C-48ED30F6E83F}" destId="{48BE0E87-1C6D-403C-9C2A-992B1A9656A8}" srcOrd="0" destOrd="0" presId="urn:microsoft.com/office/officeart/2005/8/layout/orgChart1"/>
    <dgm:cxn modelId="{C3BC95D3-5BF5-4269-8DEA-572B84AD22A4}" type="presParOf" srcId="{3016604B-4A63-4391-8A6C-48ED30F6E83F}" destId="{841CECE5-0EB7-4D50-B5BD-E6CE4FB1F33D}" srcOrd="1" destOrd="0" presId="urn:microsoft.com/office/officeart/2005/8/layout/orgChart1"/>
    <dgm:cxn modelId="{6D137A2F-99E9-42A9-A365-50A303D030BF}" type="presParOf" srcId="{A7339527-E3B6-456C-B8DB-1ECCD094BAD4}" destId="{60D2B8DB-713C-4DAD-81FE-4F5E8B83D98C}" srcOrd="1" destOrd="0" presId="urn:microsoft.com/office/officeart/2005/8/layout/orgChart1"/>
    <dgm:cxn modelId="{4DAF1325-0184-4B8B-9646-1086BA2906A3}" type="presParOf" srcId="{A7339527-E3B6-456C-B8DB-1ECCD094BAD4}" destId="{E2E397C9-AA4F-46B9-9256-A50F6A6FFDFD}" srcOrd="2" destOrd="0" presId="urn:microsoft.com/office/officeart/2005/8/layout/orgChart1"/>
    <dgm:cxn modelId="{9D7A852A-8337-4CA4-8F33-911F2E7A303B}" type="presParOf" srcId="{E9EAD3C2-07AD-4F1D-96EA-FFCCE9832296}" destId="{46E911C0-E28C-4415-86D5-C3341AA3B44F}" srcOrd="1" destOrd="0" presId="urn:microsoft.com/office/officeart/2005/8/layout/orgChart1"/>
    <dgm:cxn modelId="{B45D2ACA-6257-4967-9627-D8AB27027DC1}" type="presParOf" srcId="{46E911C0-E28C-4415-86D5-C3341AA3B44F}" destId="{DB3783BB-9F5B-423E-AD0C-6D414945FF09}" srcOrd="0" destOrd="0" presId="urn:microsoft.com/office/officeart/2005/8/layout/orgChart1"/>
    <dgm:cxn modelId="{1125C91F-3C90-447A-A4BB-AB0E0D91E10C}" type="presParOf" srcId="{DB3783BB-9F5B-423E-AD0C-6D414945FF09}" destId="{9275D853-54F6-4536-A21C-A7F9AC649B9C}" srcOrd="0" destOrd="0" presId="urn:microsoft.com/office/officeart/2005/8/layout/orgChart1"/>
    <dgm:cxn modelId="{419692CE-CE2A-4EF4-8823-4DB38F01FCA6}" type="presParOf" srcId="{DB3783BB-9F5B-423E-AD0C-6D414945FF09}" destId="{D58C1138-84AB-4BB2-8A3F-E8AB3D8C0B48}" srcOrd="1" destOrd="0" presId="urn:microsoft.com/office/officeart/2005/8/layout/orgChart1"/>
    <dgm:cxn modelId="{E363E90F-8B46-468E-A8ED-2E9938A710CD}" type="presParOf" srcId="{46E911C0-E28C-4415-86D5-C3341AA3B44F}" destId="{C7ADE01C-96DD-4875-A26F-1A02B9C8D301}" srcOrd="1" destOrd="0" presId="urn:microsoft.com/office/officeart/2005/8/layout/orgChart1"/>
    <dgm:cxn modelId="{DE675DF9-84FA-49AE-B8E2-1BD6E6DB8906}" type="presParOf" srcId="{46E911C0-E28C-4415-86D5-C3341AA3B44F}" destId="{F8011207-8342-4490-BD57-F4BE453F51C8}" srcOrd="2" destOrd="0" presId="urn:microsoft.com/office/officeart/2005/8/layout/orgChart1"/>
    <dgm:cxn modelId="{54EC08D4-4FA0-4B9D-A371-42A5CCEBF4B7}" type="presParOf" srcId="{E9EAD3C2-07AD-4F1D-96EA-FFCCE9832296}" destId="{E99822B7-226A-4B57-97C2-9B9A62332458}" srcOrd="2" destOrd="0" presId="urn:microsoft.com/office/officeart/2005/8/layout/orgChart1"/>
    <dgm:cxn modelId="{4D7C2E61-86B8-4FBE-B949-2B8A27AD9E80}" type="presParOf" srcId="{E99822B7-226A-4B57-97C2-9B9A62332458}" destId="{5D2C834C-474F-4BA3-A3A3-0029C65ED4D9}" srcOrd="0" destOrd="0" presId="urn:microsoft.com/office/officeart/2005/8/layout/orgChart1"/>
    <dgm:cxn modelId="{3B1F8CBD-7835-47EC-BA88-B96177962803}" type="presParOf" srcId="{5D2C834C-474F-4BA3-A3A3-0029C65ED4D9}" destId="{B65F85D8-905E-4F25-94A0-7747197A7EF2}" srcOrd="0" destOrd="0" presId="urn:microsoft.com/office/officeart/2005/8/layout/orgChart1"/>
    <dgm:cxn modelId="{DE3040E8-69AE-4FB1-A22E-0D7982DFB659}" type="presParOf" srcId="{5D2C834C-474F-4BA3-A3A3-0029C65ED4D9}" destId="{7A6735F4-FDDD-4B4B-BA44-CBEB4775E726}" srcOrd="1" destOrd="0" presId="urn:microsoft.com/office/officeart/2005/8/layout/orgChart1"/>
    <dgm:cxn modelId="{8B64A2B8-F5CB-48A9-AB1C-6F63B0E7B1AB}" type="presParOf" srcId="{E99822B7-226A-4B57-97C2-9B9A62332458}" destId="{B9FE8BAF-56B9-454D-9DC2-DAACA5BF1BCC}" srcOrd="1" destOrd="0" presId="urn:microsoft.com/office/officeart/2005/8/layout/orgChart1"/>
    <dgm:cxn modelId="{B662CBD3-3D63-4A28-B8CA-5BB62A7EC303}" type="presParOf" srcId="{E99822B7-226A-4B57-97C2-9B9A62332458}" destId="{59544DDE-9A58-4AAA-8E3C-452E3419DCC1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F8A38152-0B5E-48F1-AB73-761717C5BA14}" type="doc">
      <dgm:prSet loTypeId="urn:microsoft.com/office/officeart/2008/layout/HorizontalMultiLevelHierarchy" loCatId="hierarchy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0FB12EC0-3966-4EDA-9FF3-641E5CBA039E}">
      <dgm:prSet phldrT="[Текст]"/>
      <dgm:spPr/>
      <dgm:t>
        <a:bodyPr/>
        <a:lstStyle/>
        <a:p>
          <a:r>
            <a:rPr lang="ru-RU" dirty="0"/>
            <a:t>Стили и типы семейного воспитания</a:t>
          </a:r>
        </a:p>
      </dgm:t>
    </dgm:pt>
    <dgm:pt modelId="{5FA0A74D-33D6-451A-BE9A-39D92BF71558}" type="parTrans" cxnId="{A3633D8D-6180-49C2-B75D-8833DCC98BFD}">
      <dgm:prSet/>
      <dgm:spPr/>
      <dgm:t>
        <a:bodyPr/>
        <a:lstStyle/>
        <a:p>
          <a:endParaRPr lang="ru-RU"/>
        </a:p>
      </dgm:t>
    </dgm:pt>
    <dgm:pt modelId="{209FE926-276A-462B-93F7-1E6D88CF4846}" type="sibTrans" cxnId="{A3633D8D-6180-49C2-B75D-8833DCC98BFD}">
      <dgm:prSet/>
      <dgm:spPr/>
      <dgm:t>
        <a:bodyPr/>
        <a:lstStyle/>
        <a:p>
          <a:endParaRPr lang="ru-RU"/>
        </a:p>
      </dgm:t>
    </dgm:pt>
    <dgm:pt modelId="{868E65D3-27C1-4773-885A-0EA56C29C61E}">
      <dgm:prSet/>
      <dgm:spPr/>
      <dgm:t>
        <a:bodyPr/>
        <a:lstStyle/>
        <a:p>
          <a:r>
            <a:rPr lang="ru-RU" dirty="0">
              <a:latin typeface="Times New Roman" panose="02020603050405020304" pitchFamily="18" charset="0"/>
              <a:ea typeface="Times New Roman" panose="02020603050405020304" pitchFamily="18" charset="0"/>
            </a:rPr>
            <a:t>авторитарный </a:t>
          </a:r>
        </a:p>
      </dgm:t>
    </dgm:pt>
    <dgm:pt modelId="{BD61A9DF-37B4-4111-B7CE-F6728A2AA280}" type="parTrans" cxnId="{C2B6745D-4378-43D9-ADCA-A152379B7266}">
      <dgm:prSet/>
      <dgm:spPr/>
      <dgm:t>
        <a:bodyPr/>
        <a:lstStyle/>
        <a:p>
          <a:endParaRPr lang="ru-RU"/>
        </a:p>
      </dgm:t>
    </dgm:pt>
    <dgm:pt modelId="{DB597068-6B7D-41F6-A53F-1C27EB2295F7}" type="sibTrans" cxnId="{C2B6745D-4378-43D9-ADCA-A152379B7266}">
      <dgm:prSet/>
      <dgm:spPr/>
      <dgm:t>
        <a:bodyPr/>
        <a:lstStyle/>
        <a:p>
          <a:endParaRPr lang="ru-RU"/>
        </a:p>
      </dgm:t>
    </dgm:pt>
    <dgm:pt modelId="{D02ECCBA-6515-4DC1-AA66-DF5492F8B0C2}">
      <dgm:prSet/>
      <dgm:spPr/>
      <dgm:t>
        <a:bodyPr/>
        <a:lstStyle/>
        <a:p>
          <a:r>
            <a:rPr lang="ru-RU">
              <a:latin typeface="Times New Roman" panose="02020603050405020304" pitchFamily="18" charset="0"/>
              <a:ea typeface="Times New Roman" panose="02020603050405020304" pitchFamily="18" charset="0"/>
            </a:rPr>
            <a:t>демократический</a:t>
          </a:r>
          <a:endParaRPr lang="ru-RU" dirty="0">
            <a:latin typeface="Times New Roman" panose="02020603050405020304" pitchFamily="18" charset="0"/>
            <a:ea typeface="Times New Roman" panose="02020603050405020304" pitchFamily="18" charset="0"/>
          </a:endParaRPr>
        </a:p>
      </dgm:t>
    </dgm:pt>
    <dgm:pt modelId="{F4138C09-2C74-4C67-8177-0C473950E5F3}" type="parTrans" cxnId="{7DB25636-9A62-41A9-992D-64DB54B7E862}">
      <dgm:prSet/>
      <dgm:spPr/>
      <dgm:t>
        <a:bodyPr/>
        <a:lstStyle/>
        <a:p>
          <a:endParaRPr lang="ru-RU"/>
        </a:p>
      </dgm:t>
    </dgm:pt>
    <dgm:pt modelId="{578121D3-D6D1-471B-B729-98E169828CAC}" type="sibTrans" cxnId="{7DB25636-9A62-41A9-992D-64DB54B7E862}">
      <dgm:prSet/>
      <dgm:spPr/>
      <dgm:t>
        <a:bodyPr/>
        <a:lstStyle/>
        <a:p>
          <a:endParaRPr lang="ru-RU"/>
        </a:p>
      </dgm:t>
    </dgm:pt>
    <dgm:pt modelId="{4FCCC3B9-405D-4B8B-BF23-D90A28E56371}">
      <dgm:prSet/>
      <dgm:spPr/>
      <dgm:t>
        <a:bodyPr/>
        <a:lstStyle/>
        <a:p>
          <a:r>
            <a:rPr lang="ru-RU" dirty="0">
              <a:latin typeface="Times New Roman" panose="02020603050405020304" pitchFamily="18" charset="0"/>
              <a:ea typeface="Times New Roman" panose="02020603050405020304" pitchFamily="18" charset="0"/>
            </a:rPr>
            <a:t>либерально-попустительский</a:t>
          </a:r>
          <a:endParaRPr lang="ru-RU" dirty="0">
            <a:effectLst/>
            <a:latin typeface="Times New Roman" panose="02020603050405020304" pitchFamily="18" charset="0"/>
            <a:ea typeface="Times New Roman" panose="02020603050405020304" pitchFamily="18" charset="0"/>
          </a:endParaRPr>
        </a:p>
      </dgm:t>
    </dgm:pt>
    <dgm:pt modelId="{4041CA91-31E6-42B0-8394-C2AC6F76C21C}" type="parTrans" cxnId="{00BF9521-0B57-42CA-846D-C645D8540D6C}">
      <dgm:prSet/>
      <dgm:spPr/>
      <dgm:t>
        <a:bodyPr/>
        <a:lstStyle/>
        <a:p>
          <a:endParaRPr lang="ru-RU"/>
        </a:p>
      </dgm:t>
    </dgm:pt>
    <dgm:pt modelId="{232BFFBE-E901-4B16-ADCD-9C4EF47A74C1}" type="sibTrans" cxnId="{00BF9521-0B57-42CA-846D-C645D8540D6C}">
      <dgm:prSet/>
      <dgm:spPr/>
      <dgm:t>
        <a:bodyPr/>
        <a:lstStyle/>
        <a:p>
          <a:endParaRPr lang="ru-RU"/>
        </a:p>
      </dgm:t>
    </dgm:pt>
    <dgm:pt modelId="{82814EFF-126A-4FD5-8EC6-57FF62C2A438}" type="pres">
      <dgm:prSet presAssocID="{F8A38152-0B5E-48F1-AB73-761717C5BA14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B9A95D6-6B5F-4000-B289-24765DC218CD}" type="pres">
      <dgm:prSet presAssocID="{0FB12EC0-3966-4EDA-9FF3-641E5CBA039E}" presName="root1" presStyleCnt="0"/>
      <dgm:spPr/>
    </dgm:pt>
    <dgm:pt modelId="{EF1F39AA-B76F-44FC-9B40-1D10272A171C}" type="pres">
      <dgm:prSet presAssocID="{0FB12EC0-3966-4EDA-9FF3-641E5CBA039E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F34EF20-D829-41BB-AF12-E99242C4B95A}" type="pres">
      <dgm:prSet presAssocID="{0FB12EC0-3966-4EDA-9FF3-641E5CBA039E}" presName="level2hierChild" presStyleCnt="0"/>
      <dgm:spPr/>
    </dgm:pt>
    <dgm:pt modelId="{89B15DAB-E45A-4BC1-9EF1-9736ABCD7909}" type="pres">
      <dgm:prSet presAssocID="{BD61A9DF-37B4-4111-B7CE-F6728A2AA280}" presName="conn2-1" presStyleLbl="parChTrans1D2" presStyleIdx="0" presStyleCnt="3"/>
      <dgm:spPr/>
      <dgm:t>
        <a:bodyPr/>
        <a:lstStyle/>
        <a:p>
          <a:endParaRPr lang="ru-RU"/>
        </a:p>
      </dgm:t>
    </dgm:pt>
    <dgm:pt modelId="{4245E6FC-F0C4-4854-AF89-69A22A439DE7}" type="pres">
      <dgm:prSet presAssocID="{BD61A9DF-37B4-4111-B7CE-F6728A2AA280}" presName="connTx" presStyleLbl="parChTrans1D2" presStyleIdx="0" presStyleCnt="3"/>
      <dgm:spPr/>
      <dgm:t>
        <a:bodyPr/>
        <a:lstStyle/>
        <a:p>
          <a:endParaRPr lang="ru-RU"/>
        </a:p>
      </dgm:t>
    </dgm:pt>
    <dgm:pt modelId="{112B69B6-A19F-418A-AD3F-93178199642E}" type="pres">
      <dgm:prSet presAssocID="{868E65D3-27C1-4773-885A-0EA56C29C61E}" presName="root2" presStyleCnt="0"/>
      <dgm:spPr/>
    </dgm:pt>
    <dgm:pt modelId="{D6996210-41CC-44AB-964F-49A8A44969F4}" type="pres">
      <dgm:prSet presAssocID="{868E65D3-27C1-4773-885A-0EA56C29C61E}" presName="LevelTwoTextNode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1312932-09AE-4B53-8D99-DA411D4F32FA}" type="pres">
      <dgm:prSet presAssocID="{868E65D3-27C1-4773-885A-0EA56C29C61E}" presName="level3hierChild" presStyleCnt="0"/>
      <dgm:spPr/>
    </dgm:pt>
    <dgm:pt modelId="{A2A5BC6E-DB51-4566-9F75-99579F7782A1}" type="pres">
      <dgm:prSet presAssocID="{F4138C09-2C74-4C67-8177-0C473950E5F3}" presName="conn2-1" presStyleLbl="parChTrans1D2" presStyleIdx="1" presStyleCnt="3"/>
      <dgm:spPr/>
      <dgm:t>
        <a:bodyPr/>
        <a:lstStyle/>
        <a:p>
          <a:endParaRPr lang="ru-RU"/>
        </a:p>
      </dgm:t>
    </dgm:pt>
    <dgm:pt modelId="{0A3FB82B-8E7E-40C3-A7E3-5209F9D76E35}" type="pres">
      <dgm:prSet presAssocID="{F4138C09-2C74-4C67-8177-0C473950E5F3}" presName="connTx" presStyleLbl="parChTrans1D2" presStyleIdx="1" presStyleCnt="3"/>
      <dgm:spPr/>
      <dgm:t>
        <a:bodyPr/>
        <a:lstStyle/>
        <a:p>
          <a:endParaRPr lang="ru-RU"/>
        </a:p>
      </dgm:t>
    </dgm:pt>
    <dgm:pt modelId="{63A8080E-AC91-4B04-9BDB-8E6F2240B587}" type="pres">
      <dgm:prSet presAssocID="{D02ECCBA-6515-4DC1-AA66-DF5492F8B0C2}" presName="root2" presStyleCnt="0"/>
      <dgm:spPr/>
    </dgm:pt>
    <dgm:pt modelId="{1500C7A2-1932-42AC-BBFA-EAC7EF72C0A4}" type="pres">
      <dgm:prSet presAssocID="{D02ECCBA-6515-4DC1-AA66-DF5492F8B0C2}" presName="LevelTwoTextNode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7712675-BF01-4A61-BBC5-AB9738EC5B9C}" type="pres">
      <dgm:prSet presAssocID="{D02ECCBA-6515-4DC1-AA66-DF5492F8B0C2}" presName="level3hierChild" presStyleCnt="0"/>
      <dgm:spPr/>
    </dgm:pt>
    <dgm:pt modelId="{BEDA5380-99C7-47CF-AD0F-8E559BBE27C5}" type="pres">
      <dgm:prSet presAssocID="{4041CA91-31E6-42B0-8394-C2AC6F76C21C}" presName="conn2-1" presStyleLbl="parChTrans1D2" presStyleIdx="2" presStyleCnt="3"/>
      <dgm:spPr/>
      <dgm:t>
        <a:bodyPr/>
        <a:lstStyle/>
        <a:p>
          <a:endParaRPr lang="ru-RU"/>
        </a:p>
      </dgm:t>
    </dgm:pt>
    <dgm:pt modelId="{D51231FE-502C-456D-ABE7-48ABF20F8AB5}" type="pres">
      <dgm:prSet presAssocID="{4041CA91-31E6-42B0-8394-C2AC6F76C21C}" presName="connTx" presStyleLbl="parChTrans1D2" presStyleIdx="2" presStyleCnt="3"/>
      <dgm:spPr/>
      <dgm:t>
        <a:bodyPr/>
        <a:lstStyle/>
        <a:p>
          <a:endParaRPr lang="ru-RU"/>
        </a:p>
      </dgm:t>
    </dgm:pt>
    <dgm:pt modelId="{F4A19A8F-C49F-4908-8E74-FB6FBD0DA6FB}" type="pres">
      <dgm:prSet presAssocID="{4FCCC3B9-405D-4B8B-BF23-D90A28E56371}" presName="root2" presStyleCnt="0"/>
      <dgm:spPr/>
    </dgm:pt>
    <dgm:pt modelId="{FCF60278-E394-49AC-82CE-3BB75E934E77}" type="pres">
      <dgm:prSet presAssocID="{4FCCC3B9-405D-4B8B-BF23-D90A28E56371}" presName="LevelTwoTextNode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AE571DF-10D9-4A84-90BB-D44DB429CD0F}" type="pres">
      <dgm:prSet presAssocID="{4FCCC3B9-405D-4B8B-BF23-D90A28E56371}" presName="level3hierChild" presStyleCnt="0"/>
      <dgm:spPr/>
    </dgm:pt>
  </dgm:ptLst>
  <dgm:cxnLst>
    <dgm:cxn modelId="{0C848C99-B2F3-4DA2-93AA-612EB25D76B4}" type="presOf" srcId="{868E65D3-27C1-4773-885A-0EA56C29C61E}" destId="{D6996210-41CC-44AB-964F-49A8A44969F4}" srcOrd="0" destOrd="0" presId="urn:microsoft.com/office/officeart/2008/layout/HorizontalMultiLevelHierarchy"/>
    <dgm:cxn modelId="{A355BA88-CDBC-418D-83BD-39E2FCAB4554}" type="presOf" srcId="{BD61A9DF-37B4-4111-B7CE-F6728A2AA280}" destId="{4245E6FC-F0C4-4854-AF89-69A22A439DE7}" srcOrd="1" destOrd="0" presId="urn:microsoft.com/office/officeart/2008/layout/HorizontalMultiLevelHierarchy"/>
    <dgm:cxn modelId="{79C60D7A-42E5-4C7E-B407-C45491AA265A}" type="presOf" srcId="{4041CA91-31E6-42B0-8394-C2AC6F76C21C}" destId="{BEDA5380-99C7-47CF-AD0F-8E559BBE27C5}" srcOrd="0" destOrd="0" presId="urn:microsoft.com/office/officeart/2008/layout/HorizontalMultiLevelHierarchy"/>
    <dgm:cxn modelId="{A3633D8D-6180-49C2-B75D-8833DCC98BFD}" srcId="{F8A38152-0B5E-48F1-AB73-761717C5BA14}" destId="{0FB12EC0-3966-4EDA-9FF3-641E5CBA039E}" srcOrd="0" destOrd="0" parTransId="{5FA0A74D-33D6-451A-BE9A-39D92BF71558}" sibTransId="{209FE926-276A-462B-93F7-1E6D88CF4846}"/>
    <dgm:cxn modelId="{BD933C9D-A451-428C-8E37-13E7A5AA11F7}" type="presOf" srcId="{F8A38152-0B5E-48F1-AB73-761717C5BA14}" destId="{82814EFF-126A-4FD5-8EC6-57FF62C2A438}" srcOrd="0" destOrd="0" presId="urn:microsoft.com/office/officeart/2008/layout/HorizontalMultiLevelHierarchy"/>
    <dgm:cxn modelId="{41768E5A-770F-4956-B69C-2BB3773F1081}" type="presOf" srcId="{4FCCC3B9-405D-4B8B-BF23-D90A28E56371}" destId="{FCF60278-E394-49AC-82CE-3BB75E934E77}" srcOrd="0" destOrd="0" presId="urn:microsoft.com/office/officeart/2008/layout/HorizontalMultiLevelHierarchy"/>
    <dgm:cxn modelId="{4C6D1F26-B3A9-43D3-8D31-F455A3B35A96}" type="presOf" srcId="{D02ECCBA-6515-4DC1-AA66-DF5492F8B0C2}" destId="{1500C7A2-1932-42AC-BBFA-EAC7EF72C0A4}" srcOrd="0" destOrd="0" presId="urn:microsoft.com/office/officeart/2008/layout/HorizontalMultiLevelHierarchy"/>
    <dgm:cxn modelId="{7DB25636-9A62-41A9-992D-64DB54B7E862}" srcId="{0FB12EC0-3966-4EDA-9FF3-641E5CBA039E}" destId="{D02ECCBA-6515-4DC1-AA66-DF5492F8B0C2}" srcOrd="1" destOrd="0" parTransId="{F4138C09-2C74-4C67-8177-0C473950E5F3}" sibTransId="{578121D3-D6D1-471B-B729-98E169828CAC}"/>
    <dgm:cxn modelId="{00BF9521-0B57-42CA-846D-C645D8540D6C}" srcId="{0FB12EC0-3966-4EDA-9FF3-641E5CBA039E}" destId="{4FCCC3B9-405D-4B8B-BF23-D90A28E56371}" srcOrd="2" destOrd="0" parTransId="{4041CA91-31E6-42B0-8394-C2AC6F76C21C}" sibTransId="{232BFFBE-E901-4B16-ADCD-9C4EF47A74C1}"/>
    <dgm:cxn modelId="{C2B6745D-4378-43D9-ADCA-A152379B7266}" srcId="{0FB12EC0-3966-4EDA-9FF3-641E5CBA039E}" destId="{868E65D3-27C1-4773-885A-0EA56C29C61E}" srcOrd="0" destOrd="0" parTransId="{BD61A9DF-37B4-4111-B7CE-F6728A2AA280}" sibTransId="{DB597068-6B7D-41F6-A53F-1C27EB2295F7}"/>
    <dgm:cxn modelId="{2282750F-7E5C-46D8-9D19-56719F827D16}" type="presOf" srcId="{F4138C09-2C74-4C67-8177-0C473950E5F3}" destId="{0A3FB82B-8E7E-40C3-A7E3-5209F9D76E35}" srcOrd="1" destOrd="0" presId="urn:microsoft.com/office/officeart/2008/layout/HorizontalMultiLevelHierarchy"/>
    <dgm:cxn modelId="{B93A6C50-171B-4AEF-A691-F9D9242A9435}" type="presOf" srcId="{BD61A9DF-37B4-4111-B7CE-F6728A2AA280}" destId="{89B15DAB-E45A-4BC1-9EF1-9736ABCD7909}" srcOrd="0" destOrd="0" presId="urn:microsoft.com/office/officeart/2008/layout/HorizontalMultiLevelHierarchy"/>
    <dgm:cxn modelId="{522DB6BE-3CA7-44BA-A0B2-1BF3A4D385B6}" type="presOf" srcId="{F4138C09-2C74-4C67-8177-0C473950E5F3}" destId="{A2A5BC6E-DB51-4566-9F75-99579F7782A1}" srcOrd="0" destOrd="0" presId="urn:microsoft.com/office/officeart/2008/layout/HorizontalMultiLevelHierarchy"/>
    <dgm:cxn modelId="{01CB7720-B548-4807-A23F-FF166B8B55AE}" type="presOf" srcId="{0FB12EC0-3966-4EDA-9FF3-641E5CBA039E}" destId="{EF1F39AA-B76F-44FC-9B40-1D10272A171C}" srcOrd="0" destOrd="0" presId="urn:microsoft.com/office/officeart/2008/layout/HorizontalMultiLevelHierarchy"/>
    <dgm:cxn modelId="{1F87BACF-3FA8-4DE3-A606-8840209CF16E}" type="presOf" srcId="{4041CA91-31E6-42B0-8394-C2AC6F76C21C}" destId="{D51231FE-502C-456D-ABE7-48ABF20F8AB5}" srcOrd="1" destOrd="0" presId="urn:microsoft.com/office/officeart/2008/layout/HorizontalMultiLevelHierarchy"/>
    <dgm:cxn modelId="{1C8A9C0A-CE9A-4DFA-9FA3-FDD31C12B83A}" type="presParOf" srcId="{82814EFF-126A-4FD5-8EC6-57FF62C2A438}" destId="{FB9A95D6-6B5F-4000-B289-24765DC218CD}" srcOrd="0" destOrd="0" presId="urn:microsoft.com/office/officeart/2008/layout/HorizontalMultiLevelHierarchy"/>
    <dgm:cxn modelId="{0A019921-DF1A-4E0B-A616-EAC4164BA593}" type="presParOf" srcId="{FB9A95D6-6B5F-4000-B289-24765DC218CD}" destId="{EF1F39AA-B76F-44FC-9B40-1D10272A171C}" srcOrd="0" destOrd="0" presId="urn:microsoft.com/office/officeart/2008/layout/HorizontalMultiLevelHierarchy"/>
    <dgm:cxn modelId="{EE58DDC5-0758-4F07-95D8-7DBE5839B5BB}" type="presParOf" srcId="{FB9A95D6-6B5F-4000-B289-24765DC218CD}" destId="{EF34EF20-D829-41BB-AF12-E99242C4B95A}" srcOrd="1" destOrd="0" presId="urn:microsoft.com/office/officeart/2008/layout/HorizontalMultiLevelHierarchy"/>
    <dgm:cxn modelId="{8777162A-5F7E-48F7-A5C5-5464BF171F65}" type="presParOf" srcId="{EF34EF20-D829-41BB-AF12-E99242C4B95A}" destId="{89B15DAB-E45A-4BC1-9EF1-9736ABCD7909}" srcOrd="0" destOrd="0" presId="urn:microsoft.com/office/officeart/2008/layout/HorizontalMultiLevelHierarchy"/>
    <dgm:cxn modelId="{FFD8EDC6-CB2E-448F-A089-14C7FEE84D9F}" type="presParOf" srcId="{89B15DAB-E45A-4BC1-9EF1-9736ABCD7909}" destId="{4245E6FC-F0C4-4854-AF89-69A22A439DE7}" srcOrd="0" destOrd="0" presId="urn:microsoft.com/office/officeart/2008/layout/HorizontalMultiLevelHierarchy"/>
    <dgm:cxn modelId="{675DEAEA-7104-4671-B619-2764261ADB44}" type="presParOf" srcId="{EF34EF20-D829-41BB-AF12-E99242C4B95A}" destId="{112B69B6-A19F-418A-AD3F-93178199642E}" srcOrd="1" destOrd="0" presId="urn:microsoft.com/office/officeart/2008/layout/HorizontalMultiLevelHierarchy"/>
    <dgm:cxn modelId="{F0717776-0C03-4CB9-8D2A-7FEEE8093C94}" type="presParOf" srcId="{112B69B6-A19F-418A-AD3F-93178199642E}" destId="{D6996210-41CC-44AB-964F-49A8A44969F4}" srcOrd="0" destOrd="0" presId="urn:microsoft.com/office/officeart/2008/layout/HorizontalMultiLevelHierarchy"/>
    <dgm:cxn modelId="{0873A162-E6C6-43B0-A9A0-288515F85C45}" type="presParOf" srcId="{112B69B6-A19F-418A-AD3F-93178199642E}" destId="{51312932-09AE-4B53-8D99-DA411D4F32FA}" srcOrd="1" destOrd="0" presId="urn:microsoft.com/office/officeart/2008/layout/HorizontalMultiLevelHierarchy"/>
    <dgm:cxn modelId="{A4D174EB-E5FC-4774-A2B0-9CC03188BFDB}" type="presParOf" srcId="{EF34EF20-D829-41BB-AF12-E99242C4B95A}" destId="{A2A5BC6E-DB51-4566-9F75-99579F7782A1}" srcOrd="2" destOrd="0" presId="urn:microsoft.com/office/officeart/2008/layout/HorizontalMultiLevelHierarchy"/>
    <dgm:cxn modelId="{9050B420-2D0D-41CD-ABE3-ACFA0F31C8E9}" type="presParOf" srcId="{A2A5BC6E-DB51-4566-9F75-99579F7782A1}" destId="{0A3FB82B-8E7E-40C3-A7E3-5209F9D76E35}" srcOrd="0" destOrd="0" presId="urn:microsoft.com/office/officeart/2008/layout/HorizontalMultiLevelHierarchy"/>
    <dgm:cxn modelId="{F3005457-019D-4D72-B326-96EADA0791CE}" type="presParOf" srcId="{EF34EF20-D829-41BB-AF12-E99242C4B95A}" destId="{63A8080E-AC91-4B04-9BDB-8E6F2240B587}" srcOrd="3" destOrd="0" presId="urn:microsoft.com/office/officeart/2008/layout/HorizontalMultiLevelHierarchy"/>
    <dgm:cxn modelId="{960CF47D-2687-475A-94D2-7977B936B756}" type="presParOf" srcId="{63A8080E-AC91-4B04-9BDB-8E6F2240B587}" destId="{1500C7A2-1932-42AC-BBFA-EAC7EF72C0A4}" srcOrd="0" destOrd="0" presId="urn:microsoft.com/office/officeart/2008/layout/HorizontalMultiLevelHierarchy"/>
    <dgm:cxn modelId="{9BDE8CC4-0704-4107-8035-6D17B33A24FD}" type="presParOf" srcId="{63A8080E-AC91-4B04-9BDB-8E6F2240B587}" destId="{77712675-BF01-4A61-BBC5-AB9738EC5B9C}" srcOrd="1" destOrd="0" presId="urn:microsoft.com/office/officeart/2008/layout/HorizontalMultiLevelHierarchy"/>
    <dgm:cxn modelId="{CF0B2E77-9C37-4647-A24E-1AF491BE92C1}" type="presParOf" srcId="{EF34EF20-D829-41BB-AF12-E99242C4B95A}" destId="{BEDA5380-99C7-47CF-AD0F-8E559BBE27C5}" srcOrd="4" destOrd="0" presId="urn:microsoft.com/office/officeart/2008/layout/HorizontalMultiLevelHierarchy"/>
    <dgm:cxn modelId="{A0158D37-8B80-4C61-8EC4-33F8B1E7AF69}" type="presParOf" srcId="{BEDA5380-99C7-47CF-AD0F-8E559BBE27C5}" destId="{D51231FE-502C-456D-ABE7-48ABF20F8AB5}" srcOrd="0" destOrd="0" presId="urn:microsoft.com/office/officeart/2008/layout/HorizontalMultiLevelHierarchy"/>
    <dgm:cxn modelId="{C021B5DF-E08B-4838-9638-83FF4D054F8D}" type="presParOf" srcId="{EF34EF20-D829-41BB-AF12-E99242C4B95A}" destId="{F4A19A8F-C49F-4908-8E74-FB6FBD0DA6FB}" srcOrd="5" destOrd="0" presId="urn:microsoft.com/office/officeart/2008/layout/HorizontalMultiLevelHierarchy"/>
    <dgm:cxn modelId="{68F928C4-8AC2-4B3D-A23E-5E86EA24EB21}" type="presParOf" srcId="{F4A19A8F-C49F-4908-8E74-FB6FBD0DA6FB}" destId="{FCF60278-E394-49AC-82CE-3BB75E934E77}" srcOrd="0" destOrd="0" presId="urn:microsoft.com/office/officeart/2008/layout/HorizontalMultiLevelHierarchy"/>
    <dgm:cxn modelId="{E99257F5-6737-4D83-B921-7DAA8F73B1AE}" type="presParOf" srcId="{F4A19A8F-C49F-4908-8E74-FB6FBD0DA6FB}" destId="{FAE571DF-10D9-4A84-90BB-D44DB429CD0F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67F540A7-4C69-4BA8-A2F9-4482891A7BDB}" type="doc">
      <dgm:prSet loTypeId="urn:microsoft.com/office/officeart/2005/8/layout/vProcess5" loCatId="process" qsTypeId="urn:microsoft.com/office/officeart/2005/8/quickstyle/simple3" qsCatId="simple" csTypeId="urn:microsoft.com/office/officeart/2005/8/colors/accent1_5" csCatId="accent1" phldr="1"/>
      <dgm:spPr/>
      <dgm:t>
        <a:bodyPr/>
        <a:lstStyle/>
        <a:p>
          <a:endParaRPr lang="ru-RU"/>
        </a:p>
      </dgm:t>
    </dgm:pt>
    <dgm:pt modelId="{F7FF2BDC-5DC7-483C-B1B2-19D4141AFB88}">
      <dgm:prSet/>
      <dgm:spPr/>
      <dgm:t>
        <a:bodyPr/>
        <a:lstStyle/>
        <a:p>
          <a:r>
            <a:rPr lang="ru-RU" dirty="0">
              <a:latin typeface="Times New Roman" panose="02020603050405020304" pitchFamily="18" charset="0"/>
              <a:ea typeface="Times New Roman" panose="02020603050405020304" pitchFamily="18" charset="0"/>
            </a:rPr>
            <a:t>во-первых, взрослый даёт ребёнку образец действий с предметом, его общественную функцию;</a:t>
          </a:r>
        </a:p>
      </dgm:t>
    </dgm:pt>
    <dgm:pt modelId="{DFDC4B01-4894-4CE7-A06B-6AA78E6DC447}" type="parTrans" cxnId="{460C9C7E-4F6B-4ACC-9098-70B339E9A697}">
      <dgm:prSet/>
      <dgm:spPr/>
      <dgm:t>
        <a:bodyPr/>
        <a:lstStyle/>
        <a:p>
          <a:endParaRPr lang="ru-RU"/>
        </a:p>
      </dgm:t>
    </dgm:pt>
    <dgm:pt modelId="{4B1DFF7E-6881-4739-87F9-AD2BB99A4D59}" type="sibTrans" cxnId="{460C9C7E-4F6B-4ACC-9098-70B339E9A697}">
      <dgm:prSet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ru-RU"/>
        </a:p>
      </dgm:t>
    </dgm:pt>
    <dgm:pt modelId="{61B77454-3452-4091-BFA8-434715FB1C9E}">
      <dgm:prSet/>
      <dgm:spPr/>
      <dgm:t>
        <a:bodyPr/>
        <a:lstStyle/>
        <a:p>
          <a:r>
            <a:rPr lang="ru-RU">
              <a:latin typeface="Times New Roman" panose="02020603050405020304" pitchFamily="18" charset="0"/>
              <a:ea typeface="Times New Roman" panose="02020603050405020304" pitchFamily="18" charset="0"/>
            </a:rPr>
            <a:t>во-вторых, он организует практические действия, передаёт ему технические приёмы их осуществления;</a:t>
          </a:r>
          <a:endParaRPr lang="ru-RU" dirty="0">
            <a:latin typeface="Times New Roman" panose="02020603050405020304" pitchFamily="18" charset="0"/>
            <a:ea typeface="Times New Roman" panose="02020603050405020304" pitchFamily="18" charset="0"/>
          </a:endParaRPr>
        </a:p>
      </dgm:t>
    </dgm:pt>
    <dgm:pt modelId="{5E465058-5FDB-4F9C-B223-0A04A340DF9F}" type="parTrans" cxnId="{C9AD2F02-E2B7-4EAF-A6D6-3A3F954CCAD1}">
      <dgm:prSet/>
      <dgm:spPr/>
      <dgm:t>
        <a:bodyPr/>
        <a:lstStyle/>
        <a:p>
          <a:endParaRPr lang="ru-RU"/>
        </a:p>
      </dgm:t>
    </dgm:pt>
    <dgm:pt modelId="{B6ADB30C-BB0F-4AF4-BEF4-983EB61EA9C7}" type="sibTrans" cxnId="{C9AD2F02-E2B7-4EAF-A6D6-3A3F954CCAD1}">
      <dgm:prSet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ru-RU"/>
        </a:p>
      </dgm:t>
    </dgm:pt>
    <dgm:pt modelId="{91E84BDF-801D-4B2C-9CA6-F137E4B48CF4}">
      <dgm:prSet/>
      <dgm:spPr/>
      <dgm:t>
        <a:bodyPr/>
        <a:lstStyle/>
        <a:p>
          <a:r>
            <a:rPr lang="ru-RU" dirty="0">
              <a:latin typeface="Times New Roman" panose="02020603050405020304" pitchFamily="18" charset="0"/>
              <a:ea typeface="Times New Roman" panose="02020603050405020304" pitchFamily="18" charset="0"/>
            </a:rPr>
            <a:t>в-третьих, он через поощрения и порицания контролирует ход выполнения действий ребёнка.</a:t>
          </a:r>
          <a:endParaRPr lang="ru-RU" dirty="0">
            <a:effectLst/>
            <a:latin typeface="Times New Roman" panose="02020603050405020304" pitchFamily="18" charset="0"/>
            <a:ea typeface="Times New Roman" panose="02020603050405020304" pitchFamily="18" charset="0"/>
          </a:endParaRPr>
        </a:p>
      </dgm:t>
    </dgm:pt>
    <dgm:pt modelId="{F2BD195E-8195-4AA6-8634-25717710B142}" type="parTrans" cxnId="{7A07C878-E891-4B71-BA8C-E7D2D7E0D1B1}">
      <dgm:prSet/>
      <dgm:spPr/>
      <dgm:t>
        <a:bodyPr/>
        <a:lstStyle/>
        <a:p>
          <a:endParaRPr lang="ru-RU"/>
        </a:p>
      </dgm:t>
    </dgm:pt>
    <dgm:pt modelId="{A58DD2F1-A849-4EA6-88DB-D6760801C283}" type="sibTrans" cxnId="{7A07C878-E891-4B71-BA8C-E7D2D7E0D1B1}">
      <dgm:prSet/>
      <dgm:spPr/>
      <dgm:t>
        <a:bodyPr/>
        <a:lstStyle/>
        <a:p>
          <a:endParaRPr lang="ru-RU"/>
        </a:p>
      </dgm:t>
    </dgm:pt>
    <dgm:pt modelId="{581F9AF2-A34B-406A-B870-85D045B5D11F}" type="pres">
      <dgm:prSet presAssocID="{67F540A7-4C69-4BA8-A2F9-4482891A7BDB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5439EFF-BA73-43B9-98C2-9D33DE56BCB5}" type="pres">
      <dgm:prSet presAssocID="{67F540A7-4C69-4BA8-A2F9-4482891A7BDB}" presName="dummyMaxCanvas" presStyleCnt="0">
        <dgm:presLayoutVars/>
      </dgm:prSet>
      <dgm:spPr/>
    </dgm:pt>
    <dgm:pt modelId="{6517A63C-ADE1-4178-8637-AB65E6154520}" type="pres">
      <dgm:prSet presAssocID="{67F540A7-4C69-4BA8-A2F9-4482891A7BDB}" presName="ThreeNodes_1" presStyleLbl="node1" presStyleIdx="0" presStyleCnt="3" custLinFactNeighborX="413" custLinFactNeighborY="-7762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3D4E1B-6342-4F63-B55D-557103B4D89E}" type="pres">
      <dgm:prSet presAssocID="{67F540A7-4C69-4BA8-A2F9-4482891A7BDB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F2732B-4CBE-4732-B96B-D4AEF9349AEB}" type="pres">
      <dgm:prSet presAssocID="{67F540A7-4C69-4BA8-A2F9-4482891A7BDB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246612-3428-4882-9303-4E3BD8D133EC}" type="pres">
      <dgm:prSet presAssocID="{67F540A7-4C69-4BA8-A2F9-4482891A7BDB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1CD623-55D0-4BCF-8654-55368F2EF1CF}" type="pres">
      <dgm:prSet presAssocID="{67F540A7-4C69-4BA8-A2F9-4482891A7BDB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4EF858-72BF-4779-98F9-0897EBF4CD7A}" type="pres">
      <dgm:prSet presAssocID="{67F540A7-4C69-4BA8-A2F9-4482891A7BDB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140604-4F3E-4C44-AF16-F8975DF58CD0}" type="pres">
      <dgm:prSet presAssocID="{67F540A7-4C69-4BA8-A2F9-4482891A7BDB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94382D-9200-4D7F-93C5-804EBC2F534A}" type="pres">
      <dgm:prSet presAssocID="{67F540A7-4C69-4BA8-A2F9-4482891A7BDB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A91F0D7-FC8A-4741-B1DD-7B2395E04F96}" type="presOf" srcId="{B6ADB30C-BB0F-4AF4-BEF4-983EB61EA9C7}" destId="{B71CD623-55D0-4BCF-8654-55368F2EF1CF}" srcOrd="0" destOrd="0" presId="urn:microsoft.com/office/officeart/2005/8/layout/vProcess5"/>
    <dgm:cxn modelId="{29D8F1FF-8CCE-4021-AB18-59E6CA2B7C34}" type="presOf" srcId="{91E84BDF-801D-4B2C-9CA6-F137E4B48CF4}" destId="{6EF2732B-4CBE-4732-B96B-D4AEF9349AEB}" srcOrd="0" destOrd="0" presId="urn:microsoft.com/office/officeart/2005/8/layout/vProcess5"/>
    <dgm:cxn modelId="{460C9C7E-4F6B-4ACC-9098-70B339E9A697}" srcId="{67F540A7-4C69-4BA8-A2F9-4482891A7BDB}" destId="{F7FF2BDC-5DC7-483C-B1B2-19D4141AFB88}" srcOrd="0" destOrd="0" parTransId="{DFDC4B01-4894-4CE7-A06B-6AA78E6DC447}" sibTransId="{4B1DFF7E-6881-4739-87F9-AD2BB99A4D59}"/>
    <dgm:cxn modelId="{BCB1C6ED-78DE-4711-9388-C62BCA1BEA23}" type="presOf" srcId="{61B77454-3452-4091-BFA8-434715FB1C9E}" destId="{81140604-4F3E-4C44-AF16-F8975DF58CD0}" srcOrd="1" destOrd="0" presId="urn:microsoft.com/office/officeart/2005/8/layout/vProcess5"/>
    <dgm:cxn modelId="{705374CC-E8D6-4632-B6C3-E469D32645BD}" type="presOf" srcId="{F7FF2BDC-5DC7-483C-B1B2-19D4141AFB88}" destId="{6517A63C-ADE1-4178-8637-AB65E6154520}" srcOrd="0" destOrd="0" presId="urn:microsoft.com/office/officeart/2005/8/layout/vProcess5"/>
    <dgm:cxn modelId="{CD9E5D1C-A176-4CBF-A90F-BC1543F6AC52}" type="presOf" srcId="{91E84BDF-801D-4B2C-9CA6-F137E4B48CF4}" destId="{2694382D-9200-4D7F-93C5-804EBC2F534A}" srcOrd="1" destOrd="0" presId="urn:microsoft.com/office/officeart/2005/8/layout/vProcess5"/>
    <dgm:cxn modelId="{8853A36E-1C5D-4EC8-8AC3-A724A8DF429B}" type="presOf" srcId="{67F540A7-4C69-4BA8-A2F9-4482891A7BDB}" destId="{581F9AF2-A34B-406A-B870-85D045B5D11F}" srcOrd="0" destOrd="0" presId="urn:microsoft.com/office/officeart/2005/8/layout/vProcess5"/>
    <dgm:cxn modelId="{EB2AC409-E6ED-4F78-9307-2BCB1F704850}" type="presOf" srcId="{F7FF2BDC-5DC7-483C-B1B2-19D4141AFB88}" destId="{D14EF858-72BF-4779-98F9-0897EBF4CD7A}" srcOrd="1" destOrd="0" presId="urn:microsoft.com/office/officeart/2005/8/layout/vProcess5"/>
    <dgm:cxn modelId="{C9AD2F02-E2B7-4EAF-A6D6-3A3F954CCAD1}" srcId="{67F540A7-4C69-4BA8-A2F9-4482891A7BDB}" destId="{61B77454-3452-4091-BFA8-434715FB1C9E}" srcOrd="1" destOrd="0" parTransId="{5E465058-5FDB-4F9C-B223-0A04A340DF9F}" sibTransId="{B6ADB30C-BB0F-4AF4-BEF4-983EB61EA9C7}"/>
    <dgm:cxn modelId="{434A6B52-002D-4F1C-91E1-AC52D2FE606B}" type="presOf" srcId="{61B77454-3452-4091-BFA8-434715FB1C9E}" destId="{683D4E1B-6342-4F63-B55D-557103B4D89E}" srcOrd="0" destOrd="0" presId="urn:microsoft.com/office/officeart/2005/8/layout/vProcess5"/>
    <dgm:cxn modelId="{7A07C878-E891-4B71-BA8C-E7D2D7E0D1B1}" srcId="{67F540A7-4C69-4BA8-A2F9-4482891A7BDB}" destId="{91E84BDF-801D-4B2C-9CA6-F137E4B48CF4}" srcOrd="2" destOrd="0" parTransId="{F2BD195E-8195-4AA6-8634-25717710B142}" sibTransId="{A58DD2F1-A849-4EA6-88DB-D6760801C283}"/>
    <dgm:cxn modelId="{C6ED8AC1-F81F-4A5C-AB58-4D412D756E3D}" type="presOf" srcId="{4B1DFF7E-6881-4739-87F9-AD2BB99A4D59}" destId="{79246612-3428-4882-9303-4E3BD8D133EC}" srcOrd="0" destOrd="0" presId="urn:microsoft.com/office/officeart/2005/8/layout/vProcess5"/>
    <dgm:cxn modelId="{FECEEC49-5210-40D5-BB15-6DDF4394797D}" type="presParOf" srcId="{581F9AF2-A34B-406A-B870-85D045B5D11F}" destId="{85439EFF-BA73-43B9-98C2-9D33DE56BCB5}" srcOrd="0" destOrd="0" presId="urn:microsoft.com/office/officeart/2005/8/layout/vProcess5"/>
    <dgm:cxn modelId="{8E588B33-8973-4920-AA2F-33A5C48C4B4E}" type="presParOf" srcId="{581F9AF2-A34B-406A-B870-85D045B5D11F}" destId="{6517A63C-ADE1-4178-8637-AB65E6154520}" srcOrd="1" destOrd="0" presId="urn:microsoft.com/office/officeart/2005/8/layout/vProcess5"/>
    <dgm:cxn modelId="{1FF16E34-703C-4B14-B709-90674814A914}" type="presParOf" srcId="{581F9AF2-A34B-406A-B870-85D045B5D11F}" destId="{683D4E1B-6342-4F63-B55D-557103B4D89E}" srcOrd="2" destOrd="0" presId="urn:microsoft.com/office/officeart/2005/8/layout/vProcess5"/>
    <dgm:cxn modelId="{06F376FA-1B77-4CC0-9ADE-F8F7A12F4F8F}" type="presParOf" srcId="{581F9AF2-A34B-406A-B870-85D045B5D11F}" destId="{6EF2732B-4CBE-4732-B96B-D4AEF9349AEB}" srcOrd="3" destOrd="0" presId="urn:microsoft.com/office/officeart/2005/8/layout/vProcess5"/>
    <dgm:cxn modelId="{FEA6CD89-F8E7-4589-B601-69D80F8CE7AB}" type="presParOf" srcId="{581F9AF2-A34B-406A-B870-85D045B5D11F}" destId="{79246612-3428-4882-9303-4E3BD8D133EC}" srcOrd="4" destOrd="0" presId="urn:microsoft.com/office/officeart/2005/8/layout/vProcess5"/>
    <dgm:cxn modelId="{C59ADC31-E631-4E50-BEFC-E5E7BB9324E0}" type="presParOf" srcId="{581F9AF2-A34B-406A-B870-85D045B5D11F}" destId="{B71CD623-55D0-4BCF-8654-55368F2EF1CF}" srcOrd="5" destOrd="0" presId="urn:microsoft.com/office/officeart/2005/8/layout/vProcess5"/>
    <dgm:cxn modelId="{090255E5-E280-4AEF-9DAA-09B45C736F6D}" type="presParOf" srcId="{581F9AF2-A34B-406A-B870-85D045B5D11F}" destId="{D14EF858-72BF-4779-98F9-0897EBF4CD7A}" srcOrd="6" destOrd="0" presId="urn:microsoft.com/office/officeart/2005/8/layout/vProcess5"/>
    <dgm:cxn modelId="{C5AF5D56-0C50-42C9-B82C-A27E01151FC7}" type="presParOf" srcId="{581F9AF2-A34B-406A-B870-85D045B5D11F}" destId="{81140604-4F3E-4C44-AF16-F8975DF58CD0}" srcOrd="7" destOrd="0" presId="urn:microsoft.com/office/officeart/2005/8/layout/vProcess5"/>
    <dgm:cxn modelId="{2F92B408-7D88-4469-AA6F-2F35C0FAB7B7}" type="presParOf" srcId="{581F9AF2-A34B-406A-B870-85D045B5D11F}" destId="{2694382D-9200-4D7F-93C5-804EBC2F534A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A7378E3D-1256-471F-ACC8-0229054A6992}" type="doc">
      <dgm:prSet loTypeId="urn:microsoft.com/office/officeart/2005/8/layout/radial4" loCatId="relationship" qsTypeId="urn:microsoft.com/office/officeart/2005/8/quickstyle/simple2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9671D6E3-AE45-4742-BB6B-6531FD776FEB}">
      <dgm:prSet phldrT="[Текст]"/>
      <dgm:spPr/>
      <dgm:t>
        <a:bodyPr/>
        <a:lstStyle/>
        <a:p>
          <a:r>
            <a:rPr lang="ru-RU" b="1" dirty="0"/>
            <a:t>ТИПИЧНЫЕ ОШИБКИ СЕМЕЙНОГО ВОСПИТАНИЯ</a:t>
          </a:r>
        </a:p>
      </dgm:t>
    </dgm:pt>
    <dgm:pt modelId="{A17837FE-08AF-4009-8211-E622E49F38CD}" type="parTrans" cxnId="{69653D0A-69A0-4352-B8D9-3E71F6327177}">
      <dgm:prSet/>
      <dgm:spPr/>
      <dgm:t>
        <a:bodyPr/>
        <a:lstStyle/>
        <a:p>
          <a:endParaRPr lang="ru-RU"/>
        </a:p>
      </dgm:t>
    </dgm:pt>
    <dgm:pt modelId="{BBA75A21-88A2-4573-8546-E4A1592A72D3}" type="sibTrans" cxnId="{69653D0A-69A0-4352-B8D9-3E71F6327177}">
      <dgm:prSet/>
      <dgm:spPr/>
      <dgm:t>
        <a:bodyPr/>
        <a:lstStyle/>
        <a:p>
          <a:endParaRPr lang="ru-RU"/>
        </a:p>
      </dgm:t>
    </dgm:pt>
    <dgm:pt modelId="{596426CD-C70B-46C6-B732-450C702A0292}">
      <dgm:prSet phldrT="[Текст]"/>
      <dgm:spPr/>
      <dgm:t>
        <a:bodyPr/>
        <a:lstStyle/>
        <a:p>
          <a:r>
            <a:rPr lang="ru-RU" b="1" i="1" dirty="0">
              <a:latin typeface="Times New Roman" panose="02020603050405020304" pitchFamily="18" charset="0"/>
              <a:ea typeface="Times New Roman" panose="02020603050405020304" pitchFamily="18" charset="0"/>
            </a:rPr>
            <a:t>Непонимание </a:t>
          </a:r>
        </a:p>
      </dgm:t>
    </dgm:pt>
    <dgm:pt modelId="{CA8D0C59-520D-49D5-BBA6-EF41C7F2651D}" type="parTrans" cxnId="{32B63B4C-DC8C-4EAC-BA30-F53170170C03}">
      <dgm:prSet/>
      <dgm:spPr/>
      <dgm:t>
        <a:bodyPr/>
        <a:lstStyle/>
        <a:p>
          <a:endParaRPr lang="ru-RU"/>
        </a:p>
      </dgm:t>
    </dgm:pt>
    <dgm:pt modelId="{49148ABE-F4B2-49CD-9952-756358A90BF5}" type="sibTrans" cxnId="{32B63B4C-DC8C-4EAC-BA30-F53170170C03}">
      <dgm:prSet/>
      <dgm:spPr/>
      <dgm:t>
        <a:bodyPr/>
        <a:lstStyle/>
        <a:p>
          <a:endParaRPr lang="ru-RU"/>
        </a:p>
      </dgm:t>
    </dgm:pt>
    <dgm:pt modelId="{06E12C8F-A654-4B49-8195-48C755BA8942}">
      <dgm:prSet/>
      <dgm:spPr/>
      <dgm:t>
        <a:bodyPr/>
        <a:lstStyle/>
        <a:p>
          <a:r>
            <a:rPr lang="ru-RU" b="1" i="1">
              <a:latin typeface="Times New Roman" panose="02020603050405020304" pitchFamily="18" charset="0"/>
              <a:ea typeface="Times New Roman" panose="02020603050405020304" pitchFamily="18" charset="0"/>
            </a:rPr>
            <a:t>Непринятие </a:t>
          </a:r>
          <a:endParaRPr lang="ru-RU" b="1" i="1" dirty="0">
            <a:latin typeface="Times New Roman" panose="02020603050405020304" pitchFamily="18" charset="0"/>
            <a:ea typeface="Times New Roman" panose="02020603050405020304" pitchFamily="18" charset="0"/>
          </a:endParaRPr>
        </a:p>
      </dgm:t>
    </dgm:pt>
    <dgm:pt modelId="{2EF32EF2-92EB-4ED7-B477-41DDB1ACBD4D}" type="parTrans" cxnId="{D81F65BD-A04B-4464-B1A0-DD933DAD01FF}">
      <dgm:prSet/>
      <dgm:spPr/>
      <dgm:t>
        <a:bodyPr/>
        <a:lstStyle/>
        <a:p>
          <a:endParaRPr lang="ru-RU"/>
        </a:p>
      </dgm:t>
    </dgm:pt>
    <dgm:pt modelId="{0F5FC1DE-17EC-4A3D-8107-106BEA8A2085}" type="sibTrans" cxnId="{D81F65BD-A04B-4464-B1A0-DD933DAD01FF}">
      <dgm:prSet/>
      <dgm:spPr/>
      <dgm:t>
        <a:bodyPr/>
        <a:lstStyle/>
        <a:p>
          <a:endParaRPr lang="ru-RU"/>
        </a:p>
      </dgm:t>
    </dgm:pt>
    <dgm:pt modelId="{FC498B0E-B1E4-43C8-8657-15CD798EEEE3}">
      <dgm:prSet/>
      <dgm:spPr/>
      <dgm:t>
        <a:bodyPr/>
        <a:lstStyle/>
        <a:p>
          <a:r>
            <a:rPr lang="ru-RU" b="1" i="1">
              <a:latin typeface="Times New Roman" panose="02020603050405020304" pitchFamily="18" charset="0"/>
              <a:ea typeface="Times New Roman" panose="02020603050405020304" pitchFamily="18" charset="0"/>
            </a:rPr>
            <a:t>Негибкость</a:t>
          </a:r>
          <a:r>
            <a:rPr lang="ru-RU">
              <a:latin typeface="Times New Roman" panose="02020603050405020304" pitchFamily="18" charset="0"/>
              <a:ea typeface="Times New Roman" panose="02020603050405020304" pitchFamily="18" charset="0"/>
            </a:rPr>
            <a:t>.</a:t>
          </a:r>
          <a:endParaRPr lang="ru-RU" dirty="0">
            <a:latin typeface="Times New Roman" panose="02020603050405020304" pitchFamily="18" charset="0"/>
            <a:ea typeface="Times New Roman" panose="02020603050405020304" pitchFamily="18" charset="0"/>
          </a:endParaRPr>
        </a:p>
      </dgm:t>
    </dgm:pt>
    <dgm:pt modelId="{AC9FEF1A-B38F-484A-BB93-6C12D4232E78}" type="parTrans" cxnId="{CAA52860-2908-42E9-8BE0-627D760118BB}">
      <dgm:prSet/>
      <dgm:spPr/>
      <dgm:t>
        <a:bodyPr/>
        <a:lstStyle/>
        <a:p>
          <a:endParaRPr lang="ru-RU"/>
        </a:p>
      </dgm:t>
    </dgm:pt>
    <dgm:pt modelId="{04C88989-B45B-4019-940D-385EF3F220A7}" type="sibTrans" cxnId="{CAA52860-2908-42E9-8BE0-627D760118BB}">
      <dgm:prSet/>
      <dgm:spPr/>
      <dgm:t>
        <a:bodyPr/>
        <a:lstStyle/>
        <a:p>
          <a:endParaRPr lang="ru-RU"/>
        </a:p>
      </dgm:t>
    </dgm:pt>
    <dgm:pt modelId="{7C258A2B-3B3F-403E-A09E-33FC94570E73}">
      <dgm:prSet/>
      <dgm:spPr/>
      <dgm:t>
        <a:bodyPr/>
        <a:lstStyle/>
        <a:p>
          <a:r>
            <a:rPr lang="ru-RU" b="1" i="1">
              <a:latin typeface="Times New Roman" panose="02020603050405020304" pitchFamily="18" charset="0"/>
              <a:ea typeface="Times New Roman" panose="02020603050405020304" pitchFamily="18" charset="0"/>
            </a:rPr>
            <a:t>Непоследовательность </a:t>
          </a:r>
          <a:endParaRPr lang="ru-RU" b="1" i="1" dirty="0">
            <a:latin typeface="Times New Roman" panose="02020603050405020304" pitchFamily="18" charset="0"/>
            <a:ea typeface="Times New Roman" panose="02020603050405020304" pitchFamily="18" charset="0"/>
          </a:endParaRPr>
        </a:p>
      </dgm:t>
    </dgm:pt>
    <dgm:pt modelId="{712EFD22-D1B5-4032-9C99-F74F8C993830}" type="parTrans" cxnId="{359256E7-8268-4350-AE3E-1328D87951B5}">
      <dgm:prSet/>
      <dgm:spPr/>
      <dgm:t>
        <a:bodyPr/>
        <a:lstStyle/>
        <a:p>
          <a:endParaRPr lang="ru-RU"/>
        </a:p>
      </dgm:t>
    </dgm:pt>
    <dgm:pt modelId="{B38C7890-B505-4E60-9BDB-38F98AC9A533}" type="sibTrans" cxnId="{359256E7-8268-4350-AE3E-1328D87951B5}">
      <dgm:prSet/>
      <dgm:spPr/>
      <dgm:t>
        <a:bodyPr/>
        <a:lstStyle/>
        <a:p>
          <a:endParaRPr lang="ru-RU"/>
        </a:p>
      </dgm:t>
    </dgm:pt>
    <dgm:pt modelId="{C059C0C3-0AD7-42F6-9B28-086D1F7DA1BB}">
      <dgm:prSet/>
      <dgm:spPr/>
      <dgm:t>
        <a:bodyPr/>
        <a:lstStyle/>
        <a:p>
          <a:r>
            <a:rPr lang="ru-RU" b="1" i="1">
              <a:latin typeface="Times New Roman" panose="02020603050405020304" pitchFamily="18" charset="0"/>
              <a:ea typeface="Times New Roman" panose="02020603050405020304" pitchFamily="18" charset="0"/>
            </a:rPr>
            <a:t>Аффективность </a:t>
          </a:r>
          <a:endParaRPr lang="ru-RU" b="1" i="1" dirty="0">
            <a:latin typeface="Times New Roman" panose="02020603050405020304" pitchFamily="18" charset="0"/>
            <a:ea typeface="Times New Roman" panose="02020603050405020304" pitchFamily="18" charset="0"/>
          </a:endParaRPr>
        </a:p>
      </dgm:t>
    </dgm:pt>
    <dgm:pt modelId="{2D1C75E3-657F-4ACA-A50B-C9B750293FE2}" type="parTrans" cxnId="{98D15BAA-2607-40B2-9089-7FF87BC465B1}">
      <dgm:prSet/>
      <dgm:spPr/>
      <dgm:t>
        <a:bodyPr/>
        <a:lstStyle/>
        <a:p>
          <a:endParaRPr lang="ru-RU"/>
        </a:p>
      </dgm:t>
    </dgm:pt>
    <dgm:pt modelId="{99741C6F-DED1-4767-B89D-67A7A366A4E9}" type="sibTrans" cxnId="{98D15BAA-2607-40B2-9089-7FF87BC465B1}">
      <dgm:prSet/>
      <dgm:spPr/>
      <dgm:t>
        <a:bodyPr/>
        <a:lstStyle/>
        <a:p>
          <a:endParaRPr lang="ru-RU"/>
        </a:p>
      </dgm:t>
    </dgm:pt>
    <dgm:pt modelId="{FB51846D-A6AD-4B73-9895-C56739A561AA}">
      <dgm:prSet/>
      <dgm:spPr/>
      <dgm:t>
        <a:bodyPr/>
        <a:lstStyle/>
        <a:p>
          <a:r>
            <a:rPr lang="ru-RU" b="1" i="1">
              <a:latin typeface="Times New Roman" panose="02020603050405020304" pitchFamily="18" charset="0"/>
              <a:ea typeface="Times New Roman" panose="02020603050405020304" pitchFamily="18" charset="0"/>
            </a:rPr>
            <a:t>Доминантность</a:t>
          </a:r>
          <a:endParaRPr lang="ru-RU" dirty="0">
            <a:latin typeface="Times New Roman" panose="02020603050405020304" pitchFamily="18" charset="0"/>
            <a:ea typeface="Times New Roman" panose="02020603050405020304" pitchFamily="18" charset="0"/>
          </a:endParaRPr>
        </a:p>
      </dgm:t>
    </dgm:pt>
    <dgm:pt modelId="{A7B652FE-0F12-4127-85AF-478647E3AE43}" type="parTrans" cxnId="{767BE96D-E3DF-4F5B-ADFC-DDE684B54DBD}">
      <dgm:prSet/>
      <dgm:spPr/>
      <dgm:t>
        <a:bodyPr/>
        <a:lstStyle/>
        <a:p>
          <a:endParaRPr lang="ru-RU"/>
        </a:p>
      </dgm:t>
    </dgm:pt>
    <dgm:pt modelId="{674A399E-97FC-402D-BA42-686BAFD846B1}" type="sibTrans" cxnId="{767BE96D-E3DF-4F5B-ADFC-DDE684B54DBD}">
      <dgm:prSet/>
      <dgm:spPr/>
      <dgm:t>
        <a:bodyPr/>
        <a:lstStyle/>
        <a:p>
          <a:endParaRPr lang="ru-RU"/>
        </a:p>
      </dgm:t>
    </dgm:pt>
    <dgm:pt modelId="{02CCB1C5-4F3C-443C-8582-035758EBBB38}">
      <dgm:prSet/>
      <dgm:spPr/>
      <dgm:t>
        <a:bodyPr/>
        <a:lstStyle/>
        <a:p>
          <a:r>
            <a:rPr lang="ru-RU" b="1" i="1" dirty="0" err="1">
              <a:latin typeface="Times New Roman" panose="02020603050405020304" pitchFamily="18" charset="0"/>
              <a:ea typeface="Times New Roman" panose="02020603050405020304" pitchFamily="18" charset="0"/>
            </a:rPr>
            <a:t>Гиперсоциальность</a:t>
          </a:r>
          <a:r>
            <a:rPr lang="ru-RU" b="1" i="1" dirty="0">
              <a:latin typeface="Times New Roman" panose="02020603050405020304" pitchFamily="18" charset="0"/>
              <a:ea typeface="Times New Roman" panose="02020603050405020304" pitchFamily="18" charset="0"/>
            </a:rPr>
            <a:t>. </a:t>
          </a:r>
        </a:p>
      </dgm:t>
    </dgm:pt>
    <dgm:pt modelId="{9761AB7D-059B-4040-B5A1-E38D9C8F8B5E}" type="parTrans" cxnId="{C71EF522-967B-4C81-8AAD-9857E156ACA8}">
      <dgm:prSet/>
      <dgm:spPr/>
      <dgm:t>
        <a:bodyPr/>
        <a:lstStyle/>
        <a:p>
          <a:endParaRPr lang="ru-RU"/>
        </a:p>
      </dgm:t>
    </dgm:pt>
    <dgm:pt modelId="{93D51C44-8BA8-4A25-8040-B0249DA1E65A}" type="sibTrans" cxnId="{C71EF522-967B-4C81-8AAD-9857E156ACA8}">
      <dgm:prSet/>
      <dgm:spPr/>
      <dgm:t>
        <a:bodyPr/>
        <a:lstStyle/>
        <a:p>
          <a:endParaRPr lang="ru-RU"/>
        </a:p>
      </dgm:t>
    </dgm:pt>
    <dgm:pt modelId="{541C3A8B-8DA2-4B31-A88B-D1C39549664F}">
      <dgm:prSet/>
      <dgm:spPr/>
      <dgm:t>
        <a:bodyPr/>
        <a:lstStyle/>
        <a:p>
          <a:r>
            <a:rPr lang="ru-RU" b="1" i="1">
              <a:latin typeface="Times New Roman" panose="02020603050405020304" pitchFamily="18" charset="0"/>
              <a:ea typeface="Times New Roman" panose="02020603050405020304" pitchFamily="18" charset="0"/>
            </a:rPr>
            <a:t>Недостаточная отзывчивость </a:t>
          </a:r>
          <a:r>
            <a:rPr lang="ru-RU">
              <a:latin typeface="Times New Roman" panose="02020603050405020304" pitchFamily="18" charset="0"/>
              <a:ea typeface="Times New Roman" panose="02020603050405020304" pitchFamily="18" charset="0"/>
            </a:rPr>
            <a:t>(нечуткость).</a:t>
          </a:r>
          <a:r>
            <a:rPr lang="ru-RU" b="1" i="1">
              <a:latin typeface="Times New Roman" panose="02020603050405020304" pitchFamily="18" charset="0"/>
              <a:ea typeface="Times New Roman" panose="02020603050405020304" pitchFamily="18" charset="0"/>
            </a:rPr>
            <a:t> </a:t>
          </a:r>
          <a:endParaRPr lang="ru-RU" dirty="0"/>
        </a:p>
      </dgm:t>
    </dgm:pt>
    <dgm:pt modelId="{52A454FC-D178-4EA7-8B90-30DA8FE71F1E}" type="parTrans" cxnId="{D32D6F77-1E13-4CEA-88D0-6A9F544F1FCF}">
      <dgm:prSet/>
      <dgm:spPr/>
      <dgm:t>
        <a:bodyPr/>
        <a:lstStyle/>
        <a:p>
          <a:endParaRPr lang="ru-RU"/>
        </a:p>
      </dgm:t>
    </dgm:pt>
    <dgm:pt modelId="{405542C6-E558-469F-A1DB-320173DF9BAF}" type="sibTrans" cxnId="{D32D6F77-1E13-4CEA-88D0-6A9F544F1FCF}">
      <dgm:prSet/>
      <dgm:spPr/>
      <dgm:t>
        <a:bodyPr/>
        <a:lstStyle/>
        <a:p>
          <a:endParaRPr lang="ru-RU"/>
        </a:p>
      </dgm:t>
    </dgm:pt>
    <dgm:pt modelId="{44C32ACB-3D0E-4958-8923-5B898348CE32}" type="pres">
      <dgm:prSet presAssocID="{A7378E3D-1256-471F-ACC8-0229054A6992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FEE5CEB-8746-44E1-80B7-FD223D391ED2}" type="pres">
      <dgm:prSet presAssocID="{9671D6E3-AE45-4742-BB6B-6531FD776FEB}" presName="centerShape" presStyleLbl="node0" presStyleIdx="0" presStyleCnt="1"/>
      <dgm:spPr/>
      <dgm:t>
        <a:bodyPr/>
        <a:lstStyle/>
        <a:p>
          <a:endParaRPr lang="ru-RU"/>
        </a:p>
      </dgm:t>
    </dgm:pt>
    <dgm:pt modelId="{3F4FDB4D-9C5B-4747-81A9-846526DBEB74}" type="pres">
      <dgm:prSet presAssocID="{CA8D0C59-520D-49D5-BBA6-EF41C7F2651D}" presName="parTrans" presStyleLbl="bgSibTrans2D1" presStyleIdx="0" presStyleCnt="8"/>
      <dgm:spPr/>
      <dgm:t>
        <a:bodyPr/>
        <a:lstStyle/>
        <a:p>
          <a:endParaRPr lang="ru-RU"/>
        </a:p>
      </dgm:t>
    </dgm:pt>
    <dgm:pt modelId="{2BA23A2B-EC95-46FC-B1D6-76D55A8F45A5}" type="pres">
      <dgm:prSet presAssocID="{596426CD-C70B-46C6-B732-450C702A0292}" presName="node" presStyleLbl="node1" presStyleIdx="0" presStyleCnt="8" custScaleX="1529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FEB7EF-A238-47EC-B55D-543F48D58FE9}" type="pres">
      <dgm:prSet presAssocID="{2EF32EF2-92EB-4ED7-B477-41DDB1ACBD4D}" presName="parTrans" presStyleLbl="bgSibTrans2D1" presStyleIdx="1" presStyleCnt="8"/>
      <dgm:spPr/>
      <dgm:t>
        <a:bodyPr/>
        <a:lstStyle/>
        <a:p>
          <a:endParaRPr lang="ru-RU"/>
        </a:p>
      </dgm:t>
    </dgm:pt>
    <dgm:pt modelId="{53EDF646-C752-4D49-A8B6-73FD22D16F0A}" type="pres">
      <dgm:prSet presAssocID="{06E12C8F-A654-4B49-8195-48C755BA8942}" presName="node" presStyleLbl="node1" presStyleIdx="1" presStyleCnt="8" custScaleX="148331" custRadScaleRad="105792" custRadScaleInc="-2302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1C8041-55B8-42AE-8426-3BDECEF511B3}" type="pres">
      <dgm:prSet presAssocID="{AC9FEF1A-B38F-484A-BB93-6C12D4232E78}" presName="parTrans" presStyleLbl="bgSibTrans2D1" presStyleIdx="2" presStyleCnt="8"/>
      <dgm:spPr/>
      <dgm:t>
        <a:bodyPr/>
        <a:lstStyle/>
        <a:p>
          <a:endParaRPr lang="ru-RU"/>
        </a:p>
      </dgm:t>
    </dgm:pt>
    <dgm:pt modelId="{FD53A3DA-9747-4309-A8B8-ACCF8CA26BE9}" type="pres">
      <dgm:prSet presAssocID="{FC498B0E-B1E4-43C8-8657-15CD798EEEE3}" presName="node" presStyleLbl="node1" presStyleIdx="2" presStyleCnt="8" custScaleX="169111" custRadScaleRad="105850" custRadScaleInc="-4133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D875228-C786-4CC2-AA95-5AE9BE599C4B}" type="pres">
      <dgm:prSet presAssocID="{712EFD22-D1B5-4032-9C99-F74F8C993830}" presName="parTrans" presStyleLbl="bgSibTrans2D1" presStyleIdx="3" presStyleCnt="8"/>
      <dgm:spPr/>
      <dgm:t>
        <a:bodyPr/>
        <a:lstStyle/>
        <a:p>
          <a:endParaRPr lang="ru-RU"/>
        </a:p>
      </dgm:t>
    </dgm:pt>
    <dgm:pt modelId="{9DDFEC52-D142-45C6-BE28-E5A65E1F8129}" type="pres">
      <dgm:prSet presAssocID="{7C258A2B-3B3F-403E-A09E-33FC94570E73}" presName="node" presStyleLbl="node1" presStyleIdx="3" presStyleCnt="8" custScaleX="178955" custRadScaleRad="106270" custRadScaleInc="-5575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B37B3B-D0EC-463D-A4BB-8C0B84F9ACD8}" type="pres">
      <dgm:prSet presAssocID="{2D1C75E3-657F-4ACA-A50B-C9B750293FE2}" presName="parTrans" presStyleLbl="bgSibTrans2D1" presStyleIdx="4" presStyleCnt="8"/>
      <dgm:spPr/>
      <dgm:t>
        <a:bodyPr/>
        <a:lstStyle/>
        <a:p>
          <a:endParaRPr lang="ru-RU"/>
        </a:p>
      </dgm:t>
    </dgm:pt>
    <dgm:pt modelId="{5CFA9A39-7B5E-450D-94C9-CDBACEC7BB07}" type="pres">
      <dgm:prSet presAssocID="{C059C0C3-0AD7-42F6-9B28-086D1F7DA1BB}" presName="node" presStyleLbl="node1" presStyleIdx="4" presStyleCnt="8" custScaleX="187805" custRadScaleRad="102211" custRadScaleInc="180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792242-BA75-42E7-A52D-D8212CD92540}" type="pres">
      <dgm:prSet presAssocID="{A7B652FE-0F12-4127-85AF-478647E3AE43}" presName="parTrans" presStyleLbl="bgSibTrans2D1" presStyleIdx="5" presStyleCnt="8"/>
      <dgm:spPr/>
      <dgm:t>
        <a:bodyPr/>
        <a:lstStyle/>
        <a:p>
          <a:endParaRPr lang="ru-RU"/>
        </a:p>
      </dgm:t>
    </dgm:pt>
    <dgm:pt modelId="{8B07E29B-A165-4C83-80EB-A434142559F6}" type="pres">
      <dgm:prSet presAssocID="{FB51846D-A6AD-4B73-9895-C56739A561AA}" presName="node" presStyleLbl="node1" presStyleIdx="5" presStyleCnt="8" custScaleX="187731" custRadScaleRad="104667" custRadScaleInc="255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015FC3-3510-4DDF-878C-50268C71DE72}" type="pres">
      <dgm:prSet presAssocID="{9761AB7D-059B-4040-B5A1-E38D9C8F8B5E}" presName="parTrans" presStyleLbl="bgSibTrans2D1" presStyleIdx="6" presStyleCnt="8"/>
      <dgm:spPr/>
      <dgm:t>
        <a:bodyPr/>
        <a:lstStyle/>
        <a:p>
          <a:endParaRPr lang="ru-RU"/>
        </a:p>
      </dgm:t>
    </dgm:pt>
    <dgm:pt modelId="{3CA60055-6460-458C-826B-E09D48D6F2E5}" type="pres">
      <dgm:prSet presAssocID="{02CCB1C5-4F3C-443C-8582-035758EBBB38}" presName="node" presStyleLbl="node1" presStyleIdx="6" presStyleCnt="8" custScaleX="153925" custRadScaleRad="103329" custRadScaleInc="1439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5D6EBC-9EC1-4339-AE71-C98EE769C4E9}" type="pres">
      <dgm:prSet presAssocID="{52A454FC-D178-4EA7-8B90-30DA8FE71F1E}" presName="parTrans" presStyleLbl="bgSibTrans2D1" presStyleIdx="7" presStyleCnt="8"/>
      <dgm:spPr/>
      <dgm:t>
        <a:bodyPr/>
        <a:lstStyle/>
        <a:p>
          <a:endParaRPr lang="ru-RU"/>
        </a:p>
      </dgm:t>
    </dgm:pt>
    <dgm:pt modelId="{A5C33E92-E1EE-4650-8568-81C2312284E0}" type="pres">
      <dgm:prSet presAssocID="{541C3A8B-8DA2-4B31-A88B-D1C39549664F}" presName="node" presStyleLbl="node1" presStyleIdx="7" presStyleCnt="8" custScaleX="16216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516B71D-75FF-446B-8F18-6EBDACC6AC56}" type="presOf" srcId="{CA8D0C59-520D-49D5-BBA6-EF41C7F2651D}" destId="{3F4FDB4D-9C5B-4747-81A9-846526DBEB74}" srcOrd="0" destOrd="0" presId="urn:microsoft.com/office/officeart/2005/8/layout/radial4"/>
    <dgm:cxn modelId="{CAA52860-2908-42E9-8BE0-627D760118BB}" srcId="{9671D6E3-AE45-4742-BB6B-6531FD776FEB}" destId="{FC498B0E-B1E4-43C8-8657-15CD798EEEE3}" srcOrd="2" destOrd="0" parTransId="{AC9FEF1A-B38F-484A-BB93-6C12D4232E78}" sibTransId="{04C88989-B45B-4019-940D-385EF3F220A7}"/>
    <dgm:cxn modelId="{DE5A04F9-DEDE-4EDE-A241-E24EADF6B298}" type="presOf" srcId="{52A454FC-D178-4EA7-8B90-30DA8FE71F1E}" destId="{8B5D6EBC-9EC1-4339-AE71-C98EE769C4E9}" srcOrd="0" destOrd="0" presId="urn:microsoft.com/office/officeart/2005/8/layout/radial4"/>
    <dgm:cxn modelId="{FA7FC357-3FA5-4D24-8383-66B1F83901C6}" type="presOf" srcId="{9761AB7D-059B-4040-B5A1-E38D9C8F8B5E}" destId="{99015FC3-3510-4DDF-878C-50268C71DE72}" srcOrd="0" destOrd="0" presId="urn:microsoft.com/office/officeart/2005/8/layout/radial4"/>
    <dgm:cxn modelId="{337AD6F6-A06B-4A2F-BB64-1B62D58F690C}" type="presOf" srcId="{9671D6E3-AE45-4742-BB6B-6531FD776FEB}" destId="{7FEE5CEB-8746-44E1-80B7-FD223D391ED2}" srcOrd="0" destOrd="0" presId="urn:microsoft.com/office/officeart/2005/8/layout/radial4"/>
    <dgm:cxn modelId="{F67EAC29-D3B2-44D9-A3CC-8A0C2907C69F}" type="presOf" srcId="{FB51846D-A6AD-4B73-9895-C56739A561AA}" destId="{8B07E29B-A165-4C83-80EB-A434142559F6}" srcOrd="0" destOrd="0" presId="urn:microsoft.com/office/officeart/2005/8/layout/radial4"/>
    <dgm:cxn modelId="{D81F65BD-A04B-4464-B1A0-DD933DAD01FF}" srcId="{9671D6E3-AE45-4742-BB6B-6531FD776FEB}" destId="{06E12C8F-A654-4B49-8195-48C755BA8942}" srcOrd="1" destOrd="0" parTransId="{2EF32EF2-92EB-4ED7-B477-41DDB1ACBD4D}" sibTransId="{0F5FC1DE-17EC-4A3D-8107-106BEA8A2085}"/>
    <dgm:cxn modelId="{00020DE4-CA0A-416C-AB7D-61CA20C47E00}" type="presOf" srcId="{06E12C8F-A654-4B49-8195-48C755BA8942}" destId="{53EDF646-C752-4D49-A8B6-73FD22D16F0A}" srcOrd="0" destOrd="0" presId="urn:microsoft.com/office/officeart/2005/8/layout/radial4"/>
    <dgm:cxn modelId="{98D15BAA-2607-40B2-9089-7FF87BC465B1}" srcId="{9671D6E3-AE45-4742-BB6B-6531FD776FEB}" destId="{C059C0C3-0AD7-42F6-9B28-086D1F7DA1BB}" srcOrd="4" destOrd="0" parTransId="{2D1C75E3-657F-4ACA-A50B-C9B750293FE2}" sibTransId="{99741C6F-DED1-4767-B89D-67A7A366A4E9}"/>
    <dgm:cxn modelId="{C71EF522-967B-4C81-8AAD-9857E156ACA8}" srcId="{9671D6E3-AE45-4742-BB6B-6531FD776FEB}" destId="{02CCB1C5-4F3C-443C-8582-035758EBBB38}" srcOrd="6" destOrd="0" parTransId="{9761AB7D-059B-4040-B5A1-E38D9C8F8B5E}" sibTransId="{93D51C44-8BA8-4A25-8040-B0249DA1E65A}"/>
    <dgm:cxn modelId="{F2B0D0DE-9054-4E0D-8823-5DF6E52A70FF}" type="presOf" srcId="{C059C0C3-0AD7-42F6-9B28-086D1F7DA1BB}" destId="{5CFA9A39-7B5E-450D-94C9-CDBACEC7BB07}" srcOrd="0" destOrd="0" presId="urn:microsoft.com/office/officeart/2005/8/layout/radial4"/>
    <dgm:cxn modelId="{38445287-0E6F-410D-A79B-9B78248B520C}" type="presOf" srcId="{596426CD-C70B-46C6-B732-450C702A0292}" destId="{2BA23A2B-EC95-46FC-B1D6-76D55A8F45A5}" srcOrd="0" destOrd="0" presId="urn:microsoft.com/office/officeart/2005/8/layout/radial4"/>
    <dgm:cxn modelId="{4C2CBA4C-A147-4529-8F7E-D1302A0D7FB0}" type="presOf" srcId="{AC9FEF1A-B38F-484A-BB93-6C12D4232E78}" destId="{D11C8041-55B8-42AE-8426-3BDECEF511B3}" srcOrd="0" destOrd="0" presId="urn:microsoft.com/office/officeart/2005/8/layout/radial4"/>
    <dgm:cxn modelId="{359256E7-8268-4350-AE3E-1328D87951B5}" srcId="{9671D6E3-AE45-4742-BB6B-6531FD776FEB}" destId="{7C258A2B-3B3F-403E-A09E-33FC94570E73}" srcOrd="3" destOrd="0" parTransId="{712EFD22-D1B5-4032-9C99-F74F8C993830}" sibTransId="{B38C7890-B505-4E60-9BDB-38F98AC9A533}"/>
    <dgm:cxn modelId="{D32D6F77-1E13-4CEA-88D0-6A9F544F1FCF}" srcId="{9671D6E3-AE45-4742-BB6B-6531FD776FEB}" destId="{541C3A8B-8DA2-4B31-A88B-D1C39549664F}" srcOrd="7" destOrd="0" parTransId="{52A454FC-D178-4EA7-8B90-30DA8FE71F1E}" sibTransId="{405542C6-E558-469F-A1DB-320173DF9BAF}"/>
    <dgm:cxn modelId="{55BF591C-484E-4D4D-980F-B87D5B5903F1}" type="presOf" srcId="{712EFD22-D1B5-4032-9C99-F74F8C993830}" destId="{4D875228-C786-4CC2-AA95-5AE9BE599C4B}" srcOrd="0" destOrd="0" presId="urn:microsoft.com/office/officeart/2005/8/layout/radial4"/>
    <dgm:cxn modelId="{AD4249F2-496E-424B-8531-858A7FDA0B4B}" type="presOf" srcId="{7C258A2B-3B3F-403E-A09E-33FC94570E73}" destId="{9DDFEC52-D142-45C6-BE28-E5A65E1F8129}" srcOrd="0" destOrd="0" presId="urn:microsoft.com/office/officeart/2005/8/layout/radial4"/>
    <dgm:cxn modelId="{540E7EAB-E534-4ED2-A70D-E08138C87BF4}" type="presOf" srcId="{A7B652FE-0F12-4127-85AF-478647E3AE43}" destId="{0B792242-BA75-42E7-A52D-D8212CD92540}" srcOrd="0" destOrd="0" presId="urn:microsoft.com/office/officeart/2005/8/layout/radial4"/>
    <dgm:cxn modelId="{767BE96D-E3DF-4F5B-ADFC-DDE684B54DBD}" srcId="{9671D6E3-AE45-4742-BB6B-6531FD776FEB}" destId="{FB51846D-A6AD-4B73-9895-C56739A561AA}" srcOrd="5" destOrd="0" parTransId="{A7B652FE-0F12-4127-85AF-478647E3AE43}" sibTransId="{674A399E-97FC-402D-BA42-686BAFD846B1}"/>
    <dgm:cxn modelId="{89C1D1D4-C749-4110-BADB-CFD8A85F0CB4}" type="presOf" srcId="{02CCB1C5-4F3C-443C-8582-035758EBBB38}" destId="{3CA60055-6460-458C-826B-E09D48D6F2E5}" srcOrd="0" destOrd="0" presId="urn:microsoft.com/office/officeart/2005/8/layout/radial4"/>
    <dgm:cxn modelId="{D511A504-5F57-4BD1-8055-195C25D6E349}" type="presOf" srcId="{2EF32EF2-92EB-4ED7-B477-41DDB1ACBD4D}" destId="{6CFEB7EF-A238-47EC-B55D-543F48D58FE9}" srcOrd="0" destOrd="0" presId="urn:microsoft.com/office/officeart/2005/8/layout/radial4"/>
    <dgm:cxn modelId="{2B332342-B102-4C65-B3E9-62DD6428A420}" type="presOf" srcId="{A7378E3D-1256-471F-ACC8-0229054A6992}" destId="{44C32ACB-3D0E-4958-8923-5B898348CE32}" srcOrd="0" destOrd="0" presId="urn:microsoft.com/office/officeart/2005/8/layout/radial4"/>
    <dgm:cxn modelId="{5E56FFA1-33A6-4E20-9BAF-129F1A85DB5B}" type="presOf" srcId="{541C3A8B-8DA2-4B31-A88B-D1C39549664F}" destId="{A5C33E92-E1EE-4650-8568-81C2312284E0}" srcOrd="0" destOrd="0" presId="urn:microsoft.com/office/officeart/2005/8/layout/radial4"/>
    <dgm:cxn modelId="{69653D0A-69A0-4352-B8D9-3E71F6327177}" srcId="{A7378E3D-1256-471F-ACC8-0229054A6992}" destId="{9671D6E3-AE45-4742-BB6B-6531FD776FEB}" srcOrd="0" destOrd="0" parTransId="{A17837FE-08AF-4009-8211-E622E49F38CD}" sibTransId="{BBA75A21-88A2-4573-8546-E4A1592A72D3}"/>
    <dgm:cxn modelId="{11EA9A75-0AE0-456A-B100-D04D2EDF69A8}" type="presOf" srcId="{FC498B0E-B1E4-43C8-8657-15CD798EEEE3}" destId="{FD53A3DA-9747-4309-A8B8-ACCF8CA26BE9}" srcOrd="0" destOrd="0" presId="urn:microsoft.com/office/officeart/2005/8/layout/radial4"/>
    <dgm:cxn modelId="{79FCBF8F-9869-4F20-AAE9-15F80CCBDB16}" type="presOf" srcId="{2D1C75E3-657F-4ACA-A50B-C9B750293FE2}" destId="{08B37B3B-D0EC-463D-A4BB-8C0B84F9ACD8}" srcOrd="0" destOrd="0" presId="urn:microsoft.com/office/officeart/2005/8/layout/radial4"/>
    <dgm:cxn modelId="{32B63B4C-DC8C-4EAC-BA30-F53170170C03}" srcId="{9671D6E3-AE45-4742-BB6B-6531FD776FEB}" destId="{596426CD-C70B-46C6-B732-450C702A0292}" srcOrd="0" destOrd="0" parTransId="{CA8D0C59-520D-49D5-BBA6-EF41C7F2651D}" sibTransId="{49148ABE-F4B2-49CD-9952-756358A90BF5}"/>
    <dgm:cxn modelId="{16E19274-58DB-4079-8686-334504308204}" type="presParOf" srcId="{44C32ACB-3D0E-4958-8923-5B898348CE32}" destId="{7FEE5CEB-8746-44E1-80B7-FD223D391ED2}" srcOrd="0" destOrd="0" presId="urn:microsoft.com/office/officeart/2005/8/layout/radial4"/>
    <dgm:cxn modelId="{C00A9F17-9FEB-4718-BD77-FD97D2868C3F}" type="presParOf" srcId="{44C32ACB-3D0E-4958-8923-5B898348CE32}" destId="{3F4FDB4D-9C5B-4747-81A9-846526DBEB74}" srcOrd="1" destOrd="0" presId="urn:microsoft.com/office/officeart/2005/8/layout/radial4"/>
    <dgm:cxn modelId="{B2B46E2E-E399-42A7-8564-C44AC5BA0532}" type="presParOf" srcId="{44C32ACB-3D0E-4958-8923-5B898348CE32}" destId="{2BA23A2B-EC95-46FC-B1D6-76D55A8F45A5}" srcOrd="2" destOrd="0" presId="urn:microsoft.com/office/officeart/2005/8/layout/radial4"/>
    <dgm:cxn modelId="{3EB4C78D-381E-4FB8-A8D3-CA58A38823C4}" type="presParOf" srcId="{44C32ACB-3D0E-4958-8923-5B898348CE32}" destId="{6CFEB7EF-A238-47EC-B55D-543F48D58FE9}" srcOrd="3" destOrd="0" presId="urn:microsoft.com/office/officeart/2005/8/layout/radial4"/>
    <dgm:cxn modelId="{E53B2DCB-BFBD-4C6D-9F4A-F95A06D8D6D5}" type="presParOf" srcId="{44C32ACB-3D0E-4958-8923-5B898348CE32}" destId="{53EDF646-C752-4D49-A8B6-73FD22D16F0A}" srcOrd="4" destOrd="0" presId="urn:microsoft.com/office/officeart/2005/8/layout/radial4"/>
    <dgm:cxn modelId="{0E2EA5F4-9FBB-46DF-AD42-0E2AD975B965}" type="presParOf" srcId="{44C32ACB-3D0E-4958-8923-5B898348CE32}" destId="{D11C8041-55B8-42AE-8426-3BDECEF511B3}" srcOrd="5" destOrd="0" presId="urn:microsoft.com/office/officeart/2005/8/layout/radial4"/>
    <dgm:cxn modelId="{34E93C95-56D9-4F08-B268-E36B67854FB6}" type="presParOf" srcId="{44C32ACB-3D0E-4958-8923-5B898348CE32}" destId="{FD53A3DA-9747-4309-A8B8-ACCF8CA26BE9}" srcOrd="6" destOrd="0" presId="urn:microsoft.com/office/officeart/2005/8/layout/radial4"/>
    <dgm:cxn modelId="{B6968279-94D0-44E6-B298-6C69929B9328}" type="presParOf" srcId="{44C32ACB-3D0E-4958-8923-5B898348CE32}" destId="{4D875228-C786-4CC2-AA95-5AE9BE599C4B}" srcOrd="7" destOrd="0" presId="urn:microsoft.com/office/officeart/2005/8/layout/radial4"/>
    <dgm:cxn modelId="{DD11DEB4-ACFE-4F41-8D54-4D8AF7352800}" type="presParOf" srcId="{44C32ACB-3D0E-4958-8923-5B898348CE32}" destId="{9DDFEC52-D142-45C6-BE28-E5A65E1F8129}" srcOrd="8" destOrd="0" presId="urn:microsoft.com/office/officeart/2005/8/layout/radial4"/>
    <dgm:cxn modelId="{ACBE5A55-65B8-4141-9105-5FDC82CFBE51}" type="presParOf" srcId="{44C32ACB-3D0E-4958-8923-5B898348CE32}" destId="{08B37B3B-D0EC-463D-A4BB-8C0B84F9ACD8}" srcOrd="9" destOrd="0" presId="urn:microsoft.com/office/officeart/2005/8/layout/radial4"/>
    <dgm:cxn modelId="{7376391A-5759-4A16-962B-EB38276F6C12}" type="presParOf" srcId="{44C32ACB-3D0E-4958-8923-5B898348CE32}" destId="{5CFA9A39-7B5E-450D-94C9-CDBACEC7BB07}" srcOrd="10" destOrd="0" presId="urn:microsoft.com/office/officeart/2005/8/layout/radial4"/>
    <dgm:cxn modelId="{20B2DC0D-F727-432F-8AF4-D8C4E4C7ABC5}" type="presParOf" srcId="{44C32ACB-3D0E-4958-8923-5B898348CE32}" destId="{0B792242-BA75-42E7-A52D-D8212CD92540}" srcOrd="11" destOrd="0" presId="urn:microsoft.com/office/officeart/2005/8/layout/radial4"/>
    <dgm:cxn modelId="{A96BFA0E-9656-4FAF-9BF4-5B09E38FA4A0}" type="presParOf" srcId="{44C32ACB-3D0E-4958-8923-5B898348CE32}" destId="{8B07E29B-A165-4C83-80EB-A434142559F6}" srcOrd="12" destOrd="0" presId="urn:microsoft.com/office/officeart/2005/8/layout/radial4"/>
    <dgm:cxn modelId="{FB05BF46-8A61-4338-BBCD-E642CC55776A}" type="presParOf" srcId="{44C32ACB-3D0E-4958-8923-5B898348CE32}" destId="{99015FC3-3510-4DDF-878C-50268C71DE72}" srcOrd="13" destOrd="0" presId="urn:microsoft.com/office/officeart/2005/8/layout/radial4"/>
    <dgm:cxn modelId="{724AC717-548C-4450-8EE7-4545022BAF91}" type="presParOf" srcId="{44C32ACB-3D0E-4958-8923-5B898348CE32}" destId="{3CA60055-6460-458C-826B-E09D48D6F2E5}" srcOrd="14" destOrd="0" presId="urn:microsoft.com/office/officeart/2005/8/layout/radial4"/>
    <dgm:cxn modelId="{B95F1141-A591-4EBE-9DA3-7E11CBCE8EAB}" type="presParOf" srcId="{44C32ACB-3D0E-4958-8923-5B898348CE32}" destId="{8B5D6EBC-9EC1-4339-AE71-C98EE769C4E9}" srcOrd="15" destOrd="0" presId="urn:microsoft.com/office/officeart/2005/8/layout/radial4"/>
    <dgm:cxn modelId="{DF5A55B9-61D1-4CFE-94BE-3190F99D6314}" type="presParOf" srcId="{44C32ACB-3D0E-4958-8923-5B898348CE32}" destId="{A5C33E92-E1EE-4650-8568-81C2312284E0}" srcOrd="1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4D498E5B-A2E1-4D72-A3DC-C83EA05E15BA}" type="doc">
      <dgm:prSet loTypeId="urn:microsoft.com/office/officeart/2005/8/layout/default" loCatId="list" qsTypeId="urn:microsoft.com/office/officeart/2005/8/quickstyle/simple2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61B19E0B-4E1A-4517-A5C2-FCCE98392C82}">
      <dgm:prSet/>
      <dgm:spPr/>
      <dgm:t>
        <a:bodyPr/>
        <a:lstStyle/>
        <a:p>
          <a:r>
            <a:rPr lang="ru-RU" dirty="0">
              <a:latin typeface="Times New Roman" panose="02020603050405020304" pitchFamily="18" charset="0"/>
              <a:ea typeface="Times New Roman" panose="02020603050405020304" pitchFamily="18" charset="0"/>
            </a:rPr>
            <a:t>установление контакта с семьёй;</a:t>
          </a:r>
        </a:p>
      </dgm:t>
    </dgm:pt>
    <dgm:pt modelId="{67EA247E-6D14-4261-ADB3-5CE3259D1ACE}" type="parTrans" cxnId="{CB659B91-BB2C-46A0-9FB2-0CAFD39F4B66}">
      <dgm:prSet/>
      <dgm:spPr/>
      <dgm:t>
        <a:bodyPr/>
        <a:lstStyle/>
        <a:p>
          <a:endParaRPr lang="ru-RU"/>
        </a:p>
      </dgm:t>
    </dgm:pt>
    <dgm:pt modelId="{0A0CDA50-4830-4B0D-A14F-8C18AE3F72C3}" type="sibTrans" cxnId="{CB659B91-BB2C-46A0-9FB2-0CAFD39F4B66}">
      <dgm:prSet/>
      <dgm:spPr/>
      <dgm:t>
        <a:bodyPr/>
        <a:lstStyle/>
        <a:p>
          <a:endParaRPr lang="ru-RU"/>
        </a:p>
      </dgm:t>
    </dgm:pt>
    <dgm:pt modelId="{3F1DF7F7-FF08-4681-A11E-EAC96827BF2A}">
      <dgm:prSet/>
      <dgm:spPr/>
      <dgm:t>
        <a:bodyPr/>
        <a:lstStyle/>
        <a:p>
          <a:r>
            <a:rPr lang="ru-RU">
              <a:latin typeface="Times New Roman" panose="02020603050405020304" pitchFamily="18" charset="0"/>
              <a:ea typeface="Times New Roman" panose="02020603050405020304" pitchFamily="18" charset="0"/>
            </a:rPr>
            <a:t>выявление проблем и трудностей в семье;</a:t>
          </a:r>
          <a:endParaRPr lang="ru-RU" dirty="0">
            <a:latin typeface="Times New Roman" panose="02020603050405020304" pitchFamily="18" charset="0"/>
            <a:ea typeface="Times New Roman" panose="02020603050405020304" pitchFamily="18" charset="0"/>
          </a:endParaRPr>
        </a:p>
      </dgm:t>
    </dgm:pt>
    <dgm:pt modelId="{7DCB22F2-6954-4394-A306-CB38E17BC859}" type="parTrans" cxnId="{64B25D22-2D87-4CD7-8DFE-D2A2B150475E}">
      <dgm:prSet/>
      <dgm:spPr/>
      <dgm:t>
        <a:bodyPr/>
        <a:lstStyle/>
        <a:p>
          <a:endParaRPr lang="ru-RU"/>
        </a:p>
      </dgm:t>
    </dgm:pt>
    <dgm:pt modelId="{2714C8B2-F51B-47D1-8605-5E91E3D50322}" type="sibTrans" cxnId="{64B25D22-2D87-4CD7-8DFE-D2A2B150475E}">
      <dgm:prSet/>
      <dgm:spPr/>
      <dgm:t>
        <a:bodyPr/>
        <a:lstStyle/>
        <a:p>
          <a:endParaRPr lang="ru-RU"/>
        </a:p>
      </dgm:t>
    </dgm:pt>
    <dgm:pt modelId="{7665A2FE-F878-4DCB-8D7A-AF2B846F40AF}">
      <dgm:prSet/>
      <dgm:spPr/>
      <dgm:t>
        <a:bodyPr/>
        <a:lstStyle/>
        <a:p>
          <a:r>
            <a:rPr lang="ru-RU">
              <a:latin typeface="Times New Roman" panose="02020603050405020304" pitchFamily="18" charset="0"/>
              <a:ea typeface="Times New Roman" panose="02020603050405020304" pitchFamily="18" charset="0"/>
            </a:rPr>
            <a:t>педагогическое просвещение родителей;</a:t>
          </a:r>
          <a:endParaRPr lang="ru-RU" dirty="0">
            <a:latin typeface="Times New Roman" panose="02020603050405020304" pitchFamily="18" charset="0"/>
            <a:ea typeface="Times New Roman" panose="02020603050405020304" pitchFamily="18" charset="0"/>
          </a:endParaRPr>
        </a:p>
      </dgm:t>
    </dgm:pt>
    <dgm:pt modelId="{CC35C86B-50C0-4A31-BE42-902E38F58941}" type="parTrans" cxnId="{162CD339-8BA3-468A-9B2F-6D250B9AEFD2}">
      <dgm:prSet/>
      <dgm:spPr/>
      <dgm:t>
        <a:bodyPr/>
        <a:lstStyle/>
        <a:p>
          <a:endParaRPr lang="ru-RU"/>
        </a:p>
      </dgm:t>
    </dgm:pt>
    <dgm:pt modelId="{479FFE06-AB05-4768-A750-EA2122300E36}" type="sibTrans" cxnId="{162CD339-8BA3-468A-9B2F-6D250B9AEFD2}">
      <dgm:prSet/>
      <dgm:spPr/>
      <dgm:t>
        <a:bodyPr/>
        <a:lstStyle/>
        <a:p>
          <a:endParaRPr lang="ru-RU"/>
        </a:p>
      </dgm:t>
    </dgm:pt>
    <dgm:pt modelId="{FB986568-E571-4DAB-B4D0-72C2A08D27D3}">
      <dgm:prSet/>
      <dgm:spPr/>
      <dgm:t>
        <a:bodyPr/>
        <a:lstStyle/>
        <a:p>
          <a:r>
            <a:rPr lang="ru-RU">
              <a:latin typeface="Times New Roman" panose="02020603050405020304" pitchFamily="18" charset="0"/>
              <a:ea typeface="Times New Roman" panose="02020603050405020304" pitchFamily="18" charset="0"/>
            </a:rPr>
            <a:t>ознакомление родителей с жизнью дошкольного учреждения;</a:t>
          </a:r>
          <a:endParaRPr lang="ru-RU" dirty="0">
            <a:latin typeface="Times New Roman" panose="02020603050405020304" pitchFamily="18" charset="0"/>
            <a:ea typeface="Times New Roman" panose="02020603050405020304" pitchFamily="18" charset="0"/>
          </a:endParaRPr>
        </a:p>
      </dgm:t>
    </dgm:pt>
    <dgm:pt modelId="{7524EE85-53C3-41EA-9B13-C2AFA9A33746}" type="parTrans" cxnId="{914896FE-BA80-4700-99E5-27178A94ED47}">
      <dgm:prSet/>
      <dgm:spPr/>
      <dgm:t>
        <a:bodyPr/>
        <a:lstStyle/>
        <a:p>
          <a:endParaRPr lang="ru-RU"/>
        </a:p>
      </dgm:t>
    </dgm:pt>
    <dgm:pt modelId="{9D014C2E-DD5B-461A-A8FD-3071675FFCA0}" type="sibTrans" cxnId="{914896FE-BA80-4700-99E5-27178A94ED47}">
      <dgm:prSet/>
      <dgm:spPr/>
      <dgm:t>
        <a:bodyPr/>
        <a:lstStyle/>
        <a:p>
          <a:endParaRPr lang="ru-RU"/>
        </a:p>
      </dgm:t>
    </dgm:pt>
    <dgm:pt modelId="{7984270F-3184-476C-BC77-3ABDD895AE82}">
      <dgm:prSet/>
      <dgm:spPr/>
      <dgm:t>
        <a:bodyPr/>
        <a:lstStyle/>
        <a:p>
          <a:r>
            <a:rPr lang="ru-RU" dirty="0">
              <a:latin typeface="Times New Roman" panose="02020603050405020304" pitchFamily="18" charset="0"/>
              <a:ea typeface="Times New Roman" panose="02020603050405020304" pitchFamily="18" charset="0"/>
            </a:rPr>
            <a:t>стимулирование семьи к участию в совместной деятельности;</a:t>
          </a:r>
        </a:p>
      </dgm:t>
    </dgm:pt>
    <dgm:pt modelId="{EA2B847D-C34A-4035-B709-62FE191668DA}" type="parTrans" cxnId="{C778D089-5524-4C1D-8160-075EDE44F580}">
      <dgm:prSet/>
      <dgm:spPr/>
      <dgm:t>
        <a:bodyPr/>
        <a:lstStyle/>
        <a:p>
          <a:endParaRPr lang="ru-RU"/>
        </a:p>
      </dgm:t>
    </dgm:pt>
    <dgm:pt modelId="{04AA2FAD-3249-4B6C-B53D-9768A9D59F54}" type="sibTrans" cxnId="{C778D089-5524-4C1D-8160-075EDE44F580}">
      <dgm:prSet/>
      <dgm:spPr/>
      <dgm:t>
        <a:bodyPr/>
        <a:lstStyle/>
        <a:p>
          <a:endParaRPr lang="ru-RU"/>
        </a:p>
      </dgm:t>
    </dgm:pt>
    <dgm:pt modelId="{BBBBE6BA-E75C-49FF-849D-68B8DA024997}">
      <dgm:prSet/>
      <dgm:spPr/>
      <dgm:t>
        <a:bodyPr/>
        <a:lstStyle/>
        <a:p>
          <a:r>
            <a:rPr lang="ru-RU" dirty="0">
              <a:latin typeface="Times New Roman" panose="02020603050405020304" pitchFamily="18" charset="0"/>
              <a:ea typeface="Times New Roman" panose="02020603050405020304" pitchFamily="18" charset="0"/>
            </a:rPr>
            <a:t>выработка единства требований к ребенку в процессе воспитания;</a:t>
          </a:r>
        </a:p>
      </dgm:t>
    </dgm:pt>
    <dgm:pt modelId="{FEB08CEC-C378-46A7-9142-FEDFCEFFE797}" type="parTrans" cxnId="{038857F5-4993-42A7-97DA-8341AA66E38F}">
      <dgm:prSet/>
      <dgm:spPr/>
      <dgm:t>
        <a:bodyPr/>
        <a:lstStyle/>
        <a:p>
          <a:endParaRPr lang="ru-RU"/>
        </a:p>
      </dgm:t>
    </dgm:pt>
    <dgm:pt modelId="{D9679786-91EF-4235-9A99-653419C4EBB5}" type="sibTrans" cxnId="{038857F5-4993-42A7-97DA-8341AA66E38F}">
      <dgm:prSet/>
      <dgm:spPr/>
      <dgm:t>
        <a:bodyPr/>
        <a:lstStyle/>
        <a:p>
          <a:endParaRPr lang="ru-RU"/>
        </a:p>
      </dgm:t>
    </dgm:pt>
    <dgm:pt modelId="{79F63140-FED2-490D-A197-7FD7CE0F5CFF}">
      <dgm:prSet/>
      <dgm:spPr/>
      <dgm:t>
        <a:bodyPr/>
        <a:lstStyle/>
        <a:p>
          <a:r>
            <a:rPr lang="ru-RU">
              <a:latin typeface="Times New Roman" panose="02020603050405020304" pitchFamily="18" charset="0"/>
              <a:ea typeface="Times New Roman" panose="02020603050405020304" pitchFamily="18" charset="0"/>
            </a:rPr>
            <a:t>изучение лучшего опыта семейного воспитания.</a:t>
          </a:r>
          <a:endParaRPr lang="ru-RU" dirty="0">
            <a:effectLst/>
            <a:latin typeface="Times New Roman" panose="02020603050405020304" pitchFamily="18" charset="0"/>
            <a:ea typeface="Times New Roman" panose="02020603050405020304" pitchFamily="18" charset="0"/>
          </a:endParaRPr>
        </a:p>
      </dgm:t>
    </dgm:pt>
    <dgm:pt modelId="{67ED10C3-9559-47AE-827D-55C45E1A8747}" type="parTrans" cxnId="{C8FE2676-4B56-42D7-976D-35BE4F016A69}">
      <dgm:prSet/>
      <dgm:spPr/>
      <dgm:t>
        <a:bodyPr/>
        <a:lstStyle/>
        <a:p>
          <a:endParaRPr lang="ru-RU"/>
        </a:p>
      </dgm:t>
    </dgm:pt>
    <dgm:pt modelId="{4C5CECDE-99D5-4E9D-81AE-DD2438D0BE97}" type="sibTrans" cxnId="{C8FE2676-4B56-42D7-976D-35BE4F016A69}">
      <dgm:prSet/>
      <dgm:spPr/>
      <dgm:t>
        <a:bodyPr/>
        <a:lstStyle/>
        <a:p>
          <a:endParaRPr lang="ru-RU"/>
        </a:p>
      </dgm:t>
    </dgm:pt>
    <dgm:pt modelId="{8928E73F-F9EC-4CB2-9CAE-848AE7FA3781}" type="pres">
      <dgm:prSet presAssocID="{4D498E5B-A2E1-4D72-A3DC-C83EA05E15BA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C69DBA1-FCF8-493B-8E19-876B22A922D3}" type="pres">
      <dgm:prSet presAssocID="{61B19E0B-4E1A-4517-A5C2-FCCE98392C82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7AC210-1EE9-41C8-B27C-3F783AA48460}" type="pres">
      <dgm:prSet presAssocID="{0A0CDA50-4830-4B0D-A14F-8C18AE3F72C3}" presName="sibTrans" presStyleCnt="0"/>
      <dgm:spPr/>
    </dgm:pt>
    <dgm:pt modelId="{9276AC54-8CC6-4E9F-906A-8E88CDF2D79C}" type="pres">
      <dgm:prSet presAssocID="{3F1DF7F7-FF08-4681-A11E-EAC96827BF2A}" presName="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BA6610-E145-4133-AB39-1D6E4DAC0953}" type="pres">
      <dgm:prSet presAssocID="{2714C8B2-F51B-47D1-8605-5E91E3D50322}" presName="sibTrans" presStyleCnt="0"/>
      <dgm:spPr/>
    </dgm:pt>
    <dgm:pt modelId="{CD879424-E7EF-46BA-9C06-5BBB4560BE1C}" type="pres">
      <dgm:prSet presAssocID="{7665A2FE-F878-4DCB-8D7A-AF2B846F40AF}" presName="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01E69A-26D2-4E37-B0C1-F47443CD58D8}" type="pres">
      <dgm:prSet presAssocID="{479FFE06-AB05-4768-A750-EA2122300E36}" presName="sibTrans" presStyleCnt="0"/>
      <dgm:spPr/>
    </dgm:pt>
    <dgm:pt modelId="{2A05F268-210E-4A97-A884-88A6FCA0D3CA}" type="pres">
      <dgm:prSet presAssocID="{FB986568-E571-4DAB-B4D0-72C2A08D27D3}" presName="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B52F8F-142D-490B-949A-0A2508987376}" type="pres">
      <dgm:prSet presAssocID="{9D014C2E-DD5B-461A-A8FD-3071675FFCA0}" presName="sibTrans" presStyleCnt="0"/>
      <dgm:spPr/>
    </dgm:pt>
    <dgm:pt modelId="{ED4B9B35-1D87-4EE5-B411-1841010B2F76}" type="pres">
      <dgm:prSet presAssocID="{7984270F-3184-476C-BC77-3ABDD895AE82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32E855-C12B-42F1-B61E-8B9DA4AED9BF}" type="pres">
      <dgm:prSet presAssocID="{04AA2FAD-3249-4B6C-B53D-9768A9D59F54}" presName="sibTrans" presStyleCnt="0"/>
      <dgm:spPr/>
    </dgm:pt>
    <dgm:pt modelId="{AAAB2CCA-A3FD-48B3-8F2D-9807592A8298}" type="pres">
      <dgm:prSet presAssocID="{BBBBE6BA-E75C-49FF-849D-68B8DA024997}" presName="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84EC60-DEDF-4E7D-A9F6-5073AC54A159}" type="pres">
      <dgm:prSet presAssocID="{D9679786-91EF-4235-9A99-653419C4EBB5}" presName="sibTrans" presStyleCnt="0"/>
      <dgm:spPr/>
    </dgm:pt>
    <dgm:pt modelId="{3167D164-0C8B-4D6D-B032-E6BC52C1447E}" type="pres">
      <dgm:prSet presAssocID="{79F63140-FED2-490D-A197-7FD7CE0F5CFF}" presName="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C07324E-2B00-4E37-91D7-CB3B1D7E1D90}" type="presOf" srcId="{BBBBE6BA-E75C-49FF-849D-68B8DA024997}" destId="{AAAB2CCA-A3FD-48B3-8F2D-9807592A8298}" srcOrd="0" destOrd="0" presId="urn:microsoft.com/office/officeart/2005/8/layout/default"/>
    <dgm:cxn modelId="{CAD27063-848F-4A0E-8E90-2F0BA3DE229F}" type="presOf" srcId="{3F1DF7F7-FF08-4681-A11E-EAC96827BF2A}" destId="{9276AC54-8CC6-4E9F-906A-8E88CDF2D79C}" srcOrd="0" destOrd="0" presId="urn:microsoft.com/office/officeart/2005/8/layout/default"/>
    <dgm:cxn modelId="{245EB05F-6186-4DDC-B6A5-53E8D2D1970D}" type="presOf" srcId="{FB986568-E571-4DAB-B4D0-72C2A08D27D3}" destId="{2A05F268-210E-4A97-A884-88A6FCA0D3CA}" srcOrd="0" destOrd="0" presId="urn:microsoft.com/office/officeart/2005/8/layout/default"/>
    <dgm:cxn modelId="{D856BE39-AC0A-4470-8E64-E0A8204D1631}" type="presOf" srcId="{61B19E0B-4E1A-4517-A5C2-FCCE98392C82}" destId="{1C69DBA1-FCF8-493B-8E19-876B22A922D3}" srcOrd="0" destOrd="0" presId="urn:microsoft.com/office/officeart/2005/8/layout/default"/>
    <dgm:cxn modelId="{C8FE2676-4B56-42D7-976D-35BE4F016A69}" srcId="{4D498E5B-A2E1-4D72-A3DC-C83EA05E15BA}" destId="{79F63140-FED2-490D-A197-7FD7CE0F5CFF}" srcOrd="6" destOrd="0" parTransId="{67ED10C3-9559-47AE-827D-55C45E1A8747}" sibTransId="{4C5CECDE-99D5-4E9D-81AE-DD2438D0BE97}"/>
    <dgm:cxn modelId="{64B25D22-2D87-4CD7-8DFE-D2A2B150475E}" srcId="{4D498E5B-A2E1-4D72-A3DC-C83EA05E15BA}" destId="{3F1DF7F7-FF08-4681-A11E-EAC96827BF2A}" srcOrd="1" destOrd="0" parTransId="{7DCB22F2-6954-4394-A306-CB38E17BC859}" sibTransId="{2714C8B2-F51B-47D1-8605-5E91E3D50322}"/>
    <dgm:cxn modelId="{162CD339-8BA3-468A-9B2F-6D250B9AEFD2}" srcId="{4D498E5B-A2E1-4D72-A3DC-C83EA05E15BA}" destId="{7665A2FE-F878-4DCB-8D7A-AF2B846F40AF}" srcOrd="2" destOrd="0" parTransId="{CC35C86B-50C0-4A31-BE42-902E38F58941}" sibTransId="{479FFE06-AB05-4768-A750-EA2122300E36}"/>
    <dgm:cxn modelId="{C778D089-5524-4C1D-8160-075EDE44F580}" srcId="{4D498E5B-A2E1-4D72-A3DC-C83EA05E15BA}" destId="{7984270F-3184-476C-BC77-3ABDD895AE82}" srcOrd="4" destOrd="0" parTransId="{EA2B847D-C34A-4035-B709-62FE191668DA}" sibTransId="{04AA2FAD-3249-4B6C-B53D-9768A9D59F54}"/>
    <dgm:cxn modelId="{914896FE-BA80-4700-99E5-27178A94ED47}" srcId="{4D498E5B-A2E1-4D72-A3DC-C83EA05E15BA}" destId="{FB986568-E571-4DAB-B4D0-72C2A08D27D3}" srcOrd="3" destOrd="0" parTransId="{7524EE85-53C3-41EA-9B13-C2AFA9A33746}" sibTransId="{9D014C2E-DD5B-461A-A8FD-3071675FFCA0}"/>
    <dgm:cxn modelId="{2BCCB382-DDD4-464F-B0A8-D800AA7E143A}" type="presOf" srcId="{4D498E5B-A2E1-4D72-A3DC-C83EA05E15BA}" destId="{8928E73F-F9EC-4CB2-9CAE-848AE7FA3781}" srcOrd="0" destOrd="0" presId="urn:microsoft.com/office/officeart/2005/8/layout/default"/>
    <dgm:cxn modelId="{F7BD318F-99DC-46DC-A591-3C263745EFBA}" type="presOf" srcId="{7984270F-3184-476C-BC77-3ABDD895AE82}" destId="{ED4B9B35-1D87-4EE5-B411-1841010B2F76}" srcOrd="0" destOrd="0" presId="urn:microsoft.com/office/officeart/2005/8/layout/default"/>
    <dgm:cxn modelId="{038857F5-4993-42A7-97DA-8341AA66E38F}" srcId="{4D498E5B-A2E1-4D72-A3DC-C83EA05E15BA}" destId="{BBBBE6BA-E75C-49FF-849D-68B8DA024997}" srcOrd="5" destOrd="0" parTransId="{FEB08CEC-C378-46A7-9142-FEDFCEFFE797}" sibTransId="{D9679786-91EF-4235-9A99-653419C4EBB5}"/>
    <dgm:cxn modelId="{CB659B91-BB2C-46A0-9FB2-0CAFD39F4B66}" srcId="{4D498E5B-A2E1-4D72-A3DC-C83EA05E15BA}" destId="{61B19E0B-4E1A-4517-A5C2-FCCE98392C82}" srcOrd="0" destOrd="0" parTransId="{67EA247E-6D14-4261-ADB3-5CE3259D1ACE}" sibTransId="{0A0CDA50-4830-4B0D-A14F-8C18AE3F72C3}"/>
    <dgm:cxn modelId="{58723CE7-7AEC-43DA-82C8-3035DBD1F36E}" type="presOf" srcId="{7665A2FE-F878-4DCB-8D7A-AF2B846F40AF}" destId="{CD879424-E7EF-46BA-9C06-5BBB4560BE1C}" srcOrd="0" destOrd="0" presId="urn:microsoft.com/office/officeart/2005/8/layout/default"/>
    <dgm:cxn modelId="{C2508850-4EEB-4D99-A200-3DEE857E9293}" type="presOf" srcId="{79F63140-FED2-490D-A197-7FD7CE0F5CFF}" destId="{3167D164-0C8B-4D6D-B032-E6BC52C1447E}" srcOrd="0" destOrd="0" presId="urn:microsoft.com/office/officeart/2005/8/layout/default"/>
    <dgm:cxn modelId="{B8C8F9B3-04CE-48E9-8550-86DEA0DEF96C}" type="presParOf" srcId="{8928E73F-F9EC-4CB2-9CAE-848AE7FA3781}" destId="{1C69DBA1-FCF8-493B-8E19-876B22A922D3}" srcOrd="0" destOrd="0" presId="urn:microsoft.com/office/officeart/2005/8/layout/default"/>
    <dgm:cxn modelId="{0AD1367E-26FE-4DE6-8B8F-84EA44A5141F}" type="presParOf" srcId="{8928E73F-F9EC-4CB2-9CAE-848AE7FA3781}" destId="{F37AC210-1EE9-41C8-B27C-3F783AA48460}" srcOrd="1" destOrd="0" presId="urn:microsoft.com/office/officeart/2005/8/layout/default"/>
    <dgm:cxn modelId="{5892BBA9-927D-4E8D-AB24-A5AA1FA5B7F7}" type="presParOf" srcId="{8928E73F-F9EC-4CB2-9CAE-848AE7FA3781}" destId="{9276AC54-8CC6-4E9F-906A-8E88CDF2D79C}" srcOrd="2" destOrd="0" presId="urn:microsoft.com/office/officeart/2005/8/layout/default"/>
    <dgm:cxn modelId="{AE60083E-9458-486B-AC27-9FDBF6C2B4F9}" type="presParOf" srcId="{8928E73F-F9EC-4CB2-9CAE-848AE7FA3781}" destId="{36BA6610-E145-4133-AB39-1D6E4DAC0953}" srcOrd="3" destOrd="0" presId="urn:microsoft.com/office/officeart/2005/8/layout/default"/>
    <dgm:cxn modelId="{6CF843C0-DD5D-4639-A1EB-B82C7918AFF1}" type="presParOf" srcId="{8928E73F-F9EC-4CB2-9CAE-848AE7FA3781}" destId="{CD879424-E7EF-46BA-9C06-5BBB4560BE1C}" srcOrd="4" destOrd="0" presId="urn:microsoft.com/office/officeart/2005/8/layout/default"/>
    <dgm:cxn modelId="{E7A3B0A6-7182-4281-AC29-CEC9726B8F9D}" type="presParOf" srcId="{8928E73F-F9EC-4CB2-9CAE-848AE7FA3781}" destId="{A601E69A-26D2-4E37-B0C1-F47443CD58D8}" srcOrd="5" destOrd="0" presId="urn:microsoft.com/office/officeart/2005/8/layout/default"/>
    <dgm:cxn modelId="{9469CB20-D4BA-4B3D-AB45-054D5237AD7E}" type="presParOf" srcId="{8928E73F-F9EC-4CB2-9CAE-848AE7FA3781}" destId="{2A05F268-210E-4A97-A884-88A6FCA0D3CA}" srcOrd="6" destOrd="0" presId="urn:microsoft.com/office/officeart/2005/8/layout/default"/>
    <dgm:cxn modelId="{B3BCB52E-7F62-4F41-AA1F-B21C634187F0}" type="presParOf" srcId="{8928E73F-F9EC-4CB2-9CAE-848AE7FA3781}" destId="{08B52F8F-142D-490B-949A-0A2508987376}" srcOrd="7" destOrd="0" presId="urn:microsoft.com/office/officeart/2005/8/layout/default"/>
    <dgm:cxn modelId="{049AE746-BBAE-4BCE-A280-2B6EA47FAC3B}" type="presParOf" srcId="{8928E73F-F9EC-4CB2-9CAE-848AE7FA3781}" destId="{ED4B9B35-1D87-4EE5-B411-1841010B2F76}" srcOrd="8" destOrd="0" presId="urn:microsoft.com/office/officeart/2005/8/layout/default"/>
    <dgm:cxn modelId="{CEEBE80C-6C15-44D4-B232-3756CA8DA1A2}" type="presParOf" srcId="{8928E73F-F9EC-4CB2-9CAE-848AE7FA3781}" destId="{2932E855-C12B-42F1-B61E-8B9DA4AED9BF}" srcOrd="9" destOrd="0" presId="urn:microsoft.com/office/officeart/2005/8/layout/default"/>
    <dgm:cxn modelId="{C7031841-75A8-4EF3-A71B-B3C49578824C}" type="presParOf" srcId="{8928E73F-F9EC-4CB2-9CAE-848AE7FA3781}" destId="{AAAB2CCA-A3FD-48B3-8F2D-9807592A8298}" srcOrd="10" destOrd="0" presId="urn:microsoft.com/office/officeart/2005/8/layout/default"/>
    <dgm:cxn modelId="{4B267C88-9AF0-4A88-8CEF-34E31E05375D}" type="presParOf" srcId="{8928E73F-F9EC-4CB2-9CAE-848AE7FA3781}" destId="{1384EC60-DEDF-4E7D-A9F6-5073AC54A159}" srcOrd="11" destOrd="0" presId="urn:microsoft.com/office/officeart/2005/8/layout/default"/>
    <dgm:cxn modelId="{875F048A-04AF-4BF0-968E-DD18A3DBA531}" type="presParOf" srcId="{8928E73F-F9EC-4CB2-9CAE-848AE7FA3781}" destId="{3167D164-0C8B-4D6D-B032-E6BC52C1447E}" srcOrd="1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BFDC6E00-1B76-46C6-B03C-3FEBF392CF40}" type="doc">
      <dgm:prSet loTypeId="urn:microsoft.com/office/officeart/2005/8/layout/default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70DBA7C0-F924-4C3C-B011-E2F7C0C433C4}">
      <dgm:prSet/>
      <dgm:spPr/>
      <dgm:t>
        <a:bodyPr/>
        <a:lstStyle/>
        <a:p>
          <a:r>
            <a:rPr lang="ru-RU" dirty="0">
              <a:latin typeface="Times New Roman" panose="02020603050405020304" pitchFamily="18" charset="0"/>
              <a:ea typeface="Times New Roman" panose="02020603050405020304" pitchFamily="18" charset="0"/>
            </a:rPr>
            <a:t>Первая группа – это родители, очень занятые на работе, которым детский сад просто жизненно необходим. </a:t>
          </a:r>
        </a:p>
      </dgm:t>
    </dgm:pt>
    <dgm:pt modelId="{E5EA123E-C670-4142-9ADC-B1AB45650A9B}" type="parTrans" cxnId="{4A04821B-CE95-4210-89B4-353CC190D1F3}">
      <dgm:prSet/>
      <dgm:spPr/>
      <dgm:t>
        <a:bodyPr/>
        <a:lstStyle/>
        <a:p>
          <a:endParaRPr lang="ru-RU"/>
        </a:p>
      </dgm:t>
    </dgm:pt>
    <dgm:pt modelId="{5CB0DEA5-0297-4C75-912B-4CFABA494774}" type="sibTrans" cxnId="{4A04821B-CE95-4210-89B4-353CC190D1F3}">
      <dgm:prSet/>
      <dgm:spPr/>
      <dgm:t>
        <a:bodyPr/>
        <a:lstStyle/>
        <a:p>
          <a:endParaRPr lang="ru-RU"/>
        </a:p>
      </dgm:t>
    </dgm:pt>
    <dgm:pt modelId="{E0982398-C443-4CC0-859D-CBE5DE021BC8}">
      <dgm:prSet/>
      <dgm:spPr/>
      <dgm:t>
        <a:bodyPr/>
        <a:lstStyle/>
        <a:p>
          <a:r>
            <a:rPr lang="ru-RU" dirty="0">
              <a:latin typeface="Times New Roman" panose="02020603050405020304" pitchFamily="18" charset="0"/>
              <a:ea typeface="Times New Roman" panose="02020603050405020304" pitchFamily="18" charset="0"/>
            </a:rPr>
            <a:t>Вторая группа – это родители с удобным рабочим графиком, неработающими бабушками и дедушками. </a:t>
          </a:r>
        </a:p>
      </dgm:t>
    </dgm:pt>
    <dgm:pt modelId="{668C90AD-D6F4-4151-961D-31AD82F0D49B}" type="parTrans" cxnId="{A496DA37-E034-4B85-9352-F30B49B8D0D3}">
      <dgm:prSet/>
      <dgm:spPr/>
      <dgm:t>
        <a:bodyPr/>
        <a:lstStyle/>
        <a:p>
          <a:endParaRPr lang="ru-RU"/>
        </a:p>
      </dgm:t>
    </dgm:pt>
    <dgm:pt modelId="{1E117615-4364-4830-B094-5C9EF86CCDFC}" type="sibTrans" cxnId="{A496DA37-E034-4B85-9352-F30B49B8D0D3}">
      <dgm:prSet/>
      <dgm:spPr/>
      <dgm:t>
        <a:bodyPr/>
        <a:lstStyle/>
        <a:p>
          <a:endParaRPr lang="ru-RU"/>
        </a:p>
      </dgm:t>
    </dgm:pt>
    <dgm:pt modelId="{089BC00E-6E01-463D-9442-DEF877220F76}">
      <dgm:prSet/>
      <dgm:spPr/>
      <dgm:t>
        <a:bodyPr/>
        <a:lstStyle/>
        <a:p>
          <a:r>
            <a:rPr lang="ru-RU" dirty="0">
              <a:latin typeface="Times New Roman" panose="02020603050405020304" pitchFamily="18" charset="0"/>
              <a:ea typeface="Times New Roman" panose="02020603050405020304" pitchFamily="18" charset="0"/>
            </a:rPr>
            <a:t>Третья группа – это семьи с неработающими мамами.</a:t>
          </a:r>
          <a:endParaRPr lang="ru-RU" dirty="0">
            <a:effectLst/>
            <a:latin typeface="Times New Roman" panose="02020603050405020304" pitchFamily="18" charset="0"/>
            <a:ea typeface="Times New Roman" panose="02020603050405020304" pitchFamily="18" charset="0"/>
          </a:endParaRPr>
        </a:p>
      </dgm:t>
    </dgm:pt>
    <dgm:pt modelId="{B86F399B-565F-4882-8B94-B77B01D52853}" type="parTrans" cxnId="{89C3BA86-D456-4852-9A5B-9B7DD417C3F7}">
      <dgm:prSet/>
      <dgm:spPr/>
      <dgm:t>
        <a:bodyPr/>
        <a:lstStyle/>
        <a:p>
          <a:endParaRPr lang="ru-RU"/>
        </a:p>
      </dgm:t>
    </dgm:pt>
    <dgm:pt modelId="{816F93A7-3E49-4FAC-BD0C-F06760609D4B}" type="sibTrans" cxnId="{89C3BA86-D456-4852-9A5B-9B7DD417C3F7}">
      <dgm:prSet/>
      <dgm:spPr/>
      <dgm:t>
        <a:bodyPr/>
        <a:lstStyle/>
        <a:p>
          <a:endParaRPr lang="ru-RU"/>
        </a:p>
      </dgm:t>
    </dgm:pt>
    <dgm:pt modelId="{8162037A-D102-40AC-96F0-F0A9DCEFF2E1}" type="pres">
      <dgm:prSet presAssocID="{BFDC6E00-1B76-46C6-B03C-3FEBF392CF40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FD75B4D-C103-499B-BA03-2390B4126A79}" type="pres">
      <dgm:prSet presAssocID="{70DBA7C0-F924-4C3C-B011-E2F7C0C433C4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6848C5-04DE-446E-A3D3-6E7465D47B2E}" type="pres">
      <dgm:prSet presAssocID="{5CB0DEA5-0297-4C75-912B-4CFABA494774}" presName="sibTrans" presStyleCnt="0"/>
      <dgm:spPr/>
    </dgm:pt>
    <dgm:pt modelId="{C5601E59-C756-4B4F-AA0B-A42C462E89FA}" type="pres">
      <dgm:prSet presAssocID="{E0982398-C443-4CC0-859D-CBE5DE021BC8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0968477-0CA1-4307-B135-E5DEE707F42D}" type="pres">
      <dgm:prSet presAssocID="{1E117615-4364-4830-B094-5C9EF86CCDFC}" presName="sibTrans" presStyleCnt="0"/>
      <dgm:spPr/>
    </dgm:pt>
    <dgm:pt modelId="{0F4DFE89-1596-4BE9-8CBB-C039385BB4CB}" type="pres">
      <dgm:prSet presAssocID="{089BC00E-6E01-463D-9442-DEF877220F76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A04821B-CE95-4210-89B4-353CC190D1F3}" srcId="{BFDC6E00-1B76-46C6-B03C-3FEBF392CF40}" destId="{70DBA7C0-F924-4C3C-B011-E2F7C0C433C4}" srcOrd="0" destOrd="0" parTransId="{E5EA123E-C670-4142-9ADC-B1AB45650A9B}" sibTransId="{5CB0DEA5-0297-4C75-912B-4CFABA494774}"/>
    <dgm:cxn modelId="{B5F0ED5D-7412-4B8D-86AC-9DB5D0FD3553}" type="presOf" srcId="{089BC00E-6E01-463D-9442-DEF877220F76}" destId="{0F4DFE89-1596-4BE9-8CBB-C039385BB4CB}" srcOrd="0" destOrd="0" presId="urn:microsoft.com/office/officeart/2005/8/layout/default"/>
    <dgm:cxn modelId="{6F31B152-FB3C-4576-A490-0E2A637752DD}" type="presOf" srcId="{BFDC6E00-1B76-46C6-B03C-3FEBF392CF40}" destId="{8162037A-D102-40AC-96F0-F0A9DCEFF2E1}" srcOrd="0" destOrd="0" presId="urn:microsoft.com/office/officeart/2005/8/layout/default"/>
    <dgm:cxn modelId="{89C3BA86-D456-4852-9A5B-9B7DD417C3F7}" srcId="{BFDC6E00-1B76-46C6-B03C-3FEBF392CF40}" destId="{089BC00E-6E01-463D-9442-DEF877220F76}" srcOrd="2" destOrd="0" parTransId="{B86F399B-565F-4882-8B94-B77B01D52853}" sibTransId="{816F93A7-3E49-4FAC-BD0C-F06760609D4B}"/>
    <dgm:cxn modelId="{07F8746B-87D0-4BB8-A8B1-AC4460F2CF37}" type="presOf" srcId="{E0982398-C443-4CC0-859D-CBE5DE021BC8}" destId="{C5601E59-C756-4B4F-AA0B-A42C462E89FA}" srcOrd="0" destOrd="0" presId="urn:microsoft.com/office/officeart/2005/8/layout/default"/>
    <dgm:cxn modelId="{A496DA37-E034-4B85-9352-F30B49B8D0D3}" srcId="{BFDC6E00-1B76-46C6-B03C-3FEBF392CF40}" destId="{E0982398-C443-4CC0-859D-CBE5DE021BC8}" srcOrd="1" destOrd="0" parTransId="{668C90AD-D6F4-4151-961D-31AD82F0D49B}" sibTransId="{1E117615-4364-4830-B094-5C9EF86CCDFC}"/>
    <dgm:cxn modelId="{7DAA4C5E-88F2-40FF-BA04-6EC5C564BA52}" type="presOf" srcId="{70DBA7C0-F924-4C3C-B011-E2F7C0C433C4}" destId="{0FD75B4D-C103-499B-BA03-2390B4126A79}" srcOrd="0" destOrd="0" presId="urn:microsoft.com/office/officeart/2005/8/layout/default"/>
    <dgm:cxn modelId="{12A26BF6-78F9-41C6-9FE3-EBE2BD1C461C}" type="presParOf" srcId="{8162037A-D102-40AC-96F0-F0A9DCEFF2E1}" destId="{0FD75B4D-C103-499B-BA03-2390B4126A79}" srcOrd="0" destOrd="0" presId="urn:microsoft.com/office/officeart/2005/8/layout/default"/>
    <dgm:cxn modelId="{AA368A15-4938-45C1-966C-F480144ADF9F}" type="presParOf" srcId="{8162037A-D102-40AC-96F0-F0A9DCEFF2E1}" destId="{766848C5-04DE-446E-A3D3-6E7465D47B2E}" srcOrd="1" destOrd="0" presId="urn:microsoft.com/office/officeart/2005/8/layout/default"/>
    <dgm:cxn modelId="{F38AD959-E370-45E9-995C-32F9C83E7373}" type="presParOf" srcId="{8162037A-D102-40AC-96F0-F0A9DCEFF2E1}" destId="{C5601E59-C756-4B4F-AA0B-A42C462E89FA}" srcOrd="2" destOrd="0" presId="urn:microsoft.com/office/officeart/2005/8/layout/default"/>
    <dgm:cxn modelId="{7CE7EAC7-EF9E-402B-BBC1-C5E5C8C232A9}" type="presParOf" srcId="{8162037A-D102-40AC-96F0-F0A9DCEFF2E1}" destId="{50968477-0CA1-4307-B135-E5DEE707F42D}" srcOrd="3" destOrd="0" presId="urn:microsoft.com/office/officeart/2005/8/layout/default"/>
    <dgm:cxn modelId="{B90AC836-10CA-4FF1-9BF7-9201DD9A0F2F}" type="presParOf" srcId="{8162037A-D102-40AC-96F0-F0A9DCEFF2E1}" destId="{0F4DFE89-1596-4BE9-8CBB-C039385BB4CB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65BBA35B-9FCA-4A1C-BD36-795F96D04EFB}" type="doc">
      <dgm:prSet loTypeId="urn:microsoft.com/office/officeart/2005/8/layout/default" loCatId="list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C614C6B7-1BD2-4C38-907B-9E87D7735F1A}">
      <dgm:prSet/>
      <dgm:spPr/>
      <dgm:t>
        <a:bodyPr/>
        <a:lstStyle/>
        <a:p>
          <a:r>
            <a:rPr lang="ru-RU">
              <a:latin typeface="Times New Roman" panose="02020603050405020304" pitchFamily="18" charset="0"/>
              <a:ea typeface="Times New Roman" panose="02020603050405020304" pitchFamily="18" charset="0"/>
            </a:rPr>
            <a:t>приобщение родителей к педагогическому процессу;</a:t>
          </a:r>
          <a:endParaRPr lang="ru-RU" dirty="0">
            <a:latin typeface="Times New Roman" panose="02020603050405020304" pitchFamily="18" charset="0"/>
            <a:ea typeface="Times New Roman" panose="02020603050405020304" pitchFamily="18" charset="0"/>
          </a:endParaRPr>
        </a:p>
      </dgm:t>
    </dgm:pt>
    <dgm:pt modelId="{BD8464B5-9643-4FC5-AF1A-A431B7064146}" type="parTrans" cxnId="{47280C2C-E73E-4B5E-BE07-450585E518A8}">
      <dgm:prSet/>
      <dgm:spPr/>
      <dgm:t>
        <a:bodyPr/>
        <a:lstStyle/>
        <a:p>
          <a:endParaRPr lang="ru-RU"/>
        </a:p>
      </dgm:t>
    </dgm:pt>
    <dgm:pt modelId="{EA1A2147-D126-476E-81A6-4FD7A689E433}" type="sibTrans" cxnId="{47280C2C-E73E-4B5E-BE07-450585E518A8}">
      <dgm:prSet/>
      <dgm:spPr/>
      <dgm:t>
        <a:bodyPr/>
        <a:lstStyle/>
        <a:p>
          <a:endParaRPr lang="ru-RU"/>
        </a:p>
      </dgm:t>
    </dgm:pt>
    <dgm:pt modelId="{64C0EB3E-B3F4-4C92-B5F6-61D18E0A5F12}">
      <dgm:prSet/>
      <dgm:spPr/>
      <dgm:t>
        <a:bodyPr/>
        <a:lstStyle/>
        <a:p>
          <a:r>
            <a:rPr lang="ru-RU">
              <a:latin typeface="Times New Roman" panose="02020603050405020304" pitchFamily="18" charset="0"/>
              <a:ea typeface="Times New Roman" panose="02020603050405020304" pitchFamily="18" charset="0"/>
            </a:rPr>
            <a:t>расширение сферы участия родителей в организации жизни образовательного учреждения;</a:t>
          </a:r>
          <a:endParaRPr lang="ru-RU" dirty="0">
            <a:latin typeface="Times New Roman" panose="02020603050405020304" pitchFamily="18" charset="0"/>
            <a:ea typeface="Times New Roman" panose="02020603050405020304" pitchFamily="18" charset="0"/>
          </a:endParaRPr>
        </a:p>
      </dgm:t>
    </dgm:pt>
    <dgm:pt modelId="{68A2F3C9-6603-495C-A427-93AFD6AB42A6}" type="parTrans" cxnId="{EA0352AD-B308-416C-842F-CF5AEFF97F61}">
      <dgm:prSet/>
      <dgm:spPr/>
      <dgm:t>
        <a:bodyPr/>
        <a:lstStyle/>
        <a:p>
          <a:endParaRPr lang="ru-RU"/>
        </a:p>
      </dgm:t>
    </dgm:pt>
    <dgm:pt modelId="{EB55EBA4-A241-494D-B19D-59302DEC9417}" type="sibTrans" cxnId="{EA0352AD-B308-416C-842F-CF5AEFF97F61}">
      <dgm:prSet/>
      <dgm:spPr/>
      <dgm:t>
        <a:bodyPr/>
        <a:lstStyle/>
        <a:p>
          <a:endParaRPr lang="ru-RU"/>
        </a:p>
      </dgm:t>
    </dgm:pt>
    <dgm:pt modelId="{1AF92B59-662F-48E9-8817-C53B7F38A83B}">
      <dgm:prSet/>
      <dgm:spPr/>
      <dgm:t>
        <a:bodyPr/>
        <a:lstStyle/>
        <a:p>
          <a:r>
            <a:rPr lang="ru-RU">
              <a:latin typeface="Times New Roman" panose="02020603050405020304" pitchFamily="18" charset="0"/>
              <a:ea typeface="Times New Roman" panose="02020603050405020304" pitchFamily="18" charset="0"/>
            </a:rPr>
            <a:t>пребывание родителей на занятиях в удобное для них время;</a:t>
          </a:r>
          <a:endParaRPr lang="ru-RU" dirty="0">
            <a:latin typeface="Times New Roman" panose="02020603050405020304" pitchFamily="18" charset="0"/>
            <a:ea typeface="Times New Roman" panose="02020603050405020304" pitchFamily="18" charset="0"/>
          </a:endParaRPr>
        </a:p>
      </dgm:t>
    </dgm:pt>
    <dgm:pt modelId="{B3F4EC62-BB54-4275-822A-A1076F76709D}" type="parTrans" cxnId="{6266DA3E-89AE-4D6E-8449-A6AB29FA4611}">
      <dgm:prSet/>
      <dgm:spPr/>
      <dgm:t>
        <a:bodyPr/>
        <a:lstStyle/>
        <a:p>
          <a:endParaRPr lang="ru-RU"/>
        </a:p>
      </dgm:t>
    </dgm:pt>
    <dgm:pt modelId="{DED5AD17-0C1A-4508-AEE9-12B2E433F558}" type="sibTrans" cxnId="{6266DA3E-89AE-4D6E-8449-A6AB29FA4611}">
      <dgm:prSet/>
      <dgm:spPr/>
      <dgm:t>
        <a:bodyPr/>
        <a:lstStyle/>
        <a:p>
          <a:endParaRPr lang="ru-RU"/>
        </a:p>
      </dgm:t>
    </dgm:pt>
    <dgm:pt modelId="{1771FBBE-4C96-43CA-9EDC-B5DD2F4012F9}">
      <dgm:prSet/>
      <dgm:spPr/>
      <dgm:t>
        <a:bodyPr/>
        <a:lstStyle/>
        <a:p>
          <a:r>
            <a:rPr lang="ru-RU">
              <a:latin typeface="Times New Roman" panose="02020603050405020304" pitchFamily="18" charset="0"/>
              <a:ea typeface="Times New Roman" panose="02020603050405020304" pitchFamily="18" charset="0"/>
            </a:rPr>
            <a:t>создание условий для творческой самореализации педагогов, родителей, детей;</a:t>
          </a:r>
          <a:endParaRPr lang="ru-RU" dirty="0">
            <a:latin typeface="Times New Roman" panose="02020603050405020304" pitchFamily="18" charset="0"/>
            <a:ea typeface="Times New Roman" panose="02020603050405020304" pitchFamily="18" charset="0"/>
          </a:endParaRPr>
        </a:p>
      </dgm:t>
    </dgm:pt>
    <dgm:pt modelId="{519DBA3B-2040-43BE-B39F-384D0625B5A6}" type="parTrans" cxnId="{9D1D3B3C-06D7-4BFD-A5CD-E241CD172D36}">
      <dgm:prSet/>
      <dgm:spPr/>
      <dgm:t>
        <a:bodyPr/>
        <a:lstStyle/>
        <a:p>
          <a:endParaRPr lang="ru-RU"/>
        </a:p>
      </dgm:t>
    </dgm:pt>
    <dgm:pt modelId="{665D4290-E94E-48EB-95E5-184A97EC9EE1}" type="sibTrans" cxnId="{9D1D3B3C-06D7-4BFD-A5CD-E241CD172D36}">
      <dgm:prSet/>
      <dgm:spPr/>
      <dgm:t>
        <a:bodyPr/>
        <a:lstStyle/>
        <a:p>
          <a:endParaRPr lang="ru-RU"/>
        </a:p>
      </dgm:t>
    </dgm:pt>
    <dgm:pt modelId="{0383BA6B-264E-42AF-9894-2B5760888C90}">
      <dgm:prSet/>
      <dgm:spPr/>
      <dgm:t>
        <a:bodyPr/>
        <a:lstStyle/>
        <a:p>
          <a:r>
            <a:rPr lang="ru-RU" dirty="0">
              <a:latin typeface="Times New Roman" panose="02020603050405020304" pitchFamily="18" charset="0"/>
              <a:ea typeface="Times New Roman" panose="02020603050405020304" pitchFamily="18" charset="0"/>
            </a:rPr>
            <a:t>информационно-педагогические материалы, выставки детских работ, которые позволяют родителям ближе познакомиться родителям со спецификой учреждения, </a:t>
          </a:r>
        </a:p>
      </dgm:t>
    </dgm:pt>
    <dgm:pt modelId="{F671518E-B8B8-4699-B0F5-1E9A71CF504C}" type="parTrans" cxnId="{78444DC9-8E76-4EDE-B6E9-4E782655CED6}">
      <dgm:prSet/>
      <dgm:spPr/>
      <dgm:t>
        <a:bodyPr/>
        <a:lstStyle/>
        <a:p>
          <a:endParaRPr lang="ru-RU"/>
        </a:p>
      </dgm:t>
    </dgm:pt>
    <dgm:pt modelId="{1A55F476-DCDE-4295-AB76-03C4A6D22717}" type="sibTrans" cxnId="{78444DC9-8E76-4EDE-B6E9-4E782655CED6}">
      <dgm:prSet/>
      <dgm:spPr/>
      <dgm:t>
        <a:bodyPr/>
        <a:lstStyle/>
        <a:p>
          <a:endParaRPr lang="ru-RU"/>
        </a:p>
      </dgm:t>
    </dgm:pt>
    <dgm:pt modelId="{A0D6D185-3F0E-4F09-B098-480927E393F3}">
      <dgm:prSet/>
      <dgm:spPr/>
      <dgm:t>
        <a:bodyPr/>
        <a:lstStyle/>
        <a:p>
          <a:r>
            <a:rPr lang="ru-RU">
              <a:latin typeface="Times New Roman" panose="02020603050405020304" pitchFamily="18" charset="0"/>
              <a:ea typeface="Times New Roman" panose="02020603050405020304" pitchFamily="18" charset="0"/>
            </a:rPr>
            <a:t>разнообразные программы совместной деятельности детей и родителей;</a:t>
          </a:r>
          <a:endParaRPr lang="ru-RU" dirty="0">
            <a:latin typeface="Times New Roman" panose="02020603050405020304" pitchFamily="18" charset="0"/>
            <a:ea typeface="Times New Roman" panose="02020603050405020304" pitchFamily="18" charset="0"/>
          </a:endParaRPr>
        </a:p>
      </dgm:t>
    </dgm:pt>
    <dgm:pt modelId="{4D09D051-32CD-4B59-A3EB-7D96D0115B90}" type="parTrans" cxnId="{4BBFCC5C-4956-4612-8EF5-F01E04384FA2}">
      <dgm:prSet/>
      <dgm:spPr/>
      <dgm:t>
        <a:bodyPr/>
        <a:lstStyle/>
        <a:p>
          <a:endParaRPr lang="ru-RU"/>
        </a:p>
      </dgm:t>
    </dgm:pt>
    <dgm:pt modelId="{3A688E99-A7D6-43D9-8F0E-C8D9F59DF5AA}" type="sibTrans" cxnId="{4BBFCC5C-4956-4612-8EF5-F01E04384FA2}">
      <dgm:prSet/>
      <dgm:spPr/>
      <dgm:t>
        <a:bodyPr/>
        <a:lstStyle/>
        <a:p>
          <a:endParaRPr lang="ru-RU"/>
        </a:p>
      </dgm:t>
    </dgm:pt>
    <dgm:pt modelId="{CF7D5296-B0C8-4E31-8451-0F957F38F4B5}">
      <dgm:prSet/>
      <dgm:spPr/>
      <dgm:t>
        <a:bodyPr/>
        <a:lstStyle/>
        <a:p>
          <a:r>
            <a:rPr lang="ru-RU" dirty="0">
              <a:latin typeface="Times New Roman" panose="02020603050405020304" pitchFamily="18" charset="0"/>
              <a:ea typeface="Times New Roman" panose="02020603050405020304" pitchFamily="18" charset="0"/>
            </a:rPr>
            <a:t>объединение усилий педагога и родителя в совместной деятельности по воспитанию и развитию ребенка:</a:t>
          </a:r>
        </a:p>
      </dgm:t>
    </dgm:pt>
    <dgm:pt modelId="{EC27C294-554E-445F-83E4-03817DB36007}" type="parTrans" cxnId="{441E962C-07C3-49DD-B3ED-E713A88F3C50}">
      <dgm:prSet/>
      <dgm:spPr/>
      <dgm:t>
        <a:bodyPr/>
        <a:lstStyle/>
        <a:p>
          <a:endParaRPr lang="ru-RU"/>
        </a:p>
      </dgm:t>
    </dgm:pt>
    <dgm:pt modelId="{64A1BCC0-0F67-4D8C-9735-55A3A5C24AA0}" type="sibTrans" cxnId="{441E962C-07C3-49DD-B3ED-E713A88F3C50}">
      <dgm:prSet/>
      <dgm:spPr/>
      <dgm:t>
        <a:bodyPr/>
        <a:lstStyle/>
        <a:p>
          <a:endParaRPr lang="ru-RU"/>
        </a:p>
      </dgm:t>
    </dgm:pt>
    <dgm:pt modelId="{D2518DB9-14C8-4CF8-B41C-5808FE18B157}">
      <dgm:prSet/>
      <dgm:spPr/>
      <dgm:t>
        <a:bodyPr/>
        <a:lstStyle/>
        <a:p>
          <a:r>
            <a:rPr lang="ru-RU" dirty="0">
              <a:latin typeface="Times New Roman" panose="02020603050405020304" pitchFamily="18" charset="0"/>
              <a:ea typeface="Times New Roman" panose="02020603050405020304" pitchFamily="18" charset="0"/>
            </a:rPr>
            <a:t>проявление понимания, терпимости и такта в воспитании и обучении ребенка, стремление учитывать его интересы;</a:t>
          </a:r>
        </a:p>
      </dgm:t>
    </dgm:pt>
    <dgm:pt modelId="{A4B2C08D-BD7E-4D72-8857-36E1164B0B1D}" type="parTrans" cxnId="{70198FBE-1270-4289-BFF9-78BE25472285}">
      <dgm:prSet/>
      <dgm:spPr/>
      <dgm:t>
        <a:bodyPr/>
        <a:lstStyle/>
        <a:p>
          <a:endParaRPr lang="ru-RU"/>
        </a:p>
      </dgm:t>
    </dgm:pt>
    <dgm:pt modelId="{41D46534-79AA-4AEB-98AC-40ADBA0FD163}" type="sibTrans" cxnId="{70198FBE-1270-4289-BFF9-78BE25472285}">
      <dgm:prSet/>
      <dgm:spPr/>
      <dgm:t>
        <a:bodyPr/>
        <a:lstStyle/>
        <a:p>
          <a:endParaRPr lang="ru-RU"/>
        </a:p>
      </dgm:t>
    </dgm:pt>
    <dgm:pt modelId="{D9C4AB82-76C4-444F-B74C-90976122B116}">
      <dgm:prSet/>
      <dgm:spPr/>
      <dgm:t>
        <a:bodyPr/>
        <a:lstStyle/>
        <a:p>
          <a:r>
            <a:rPr lang="ru-RU" dirty="0">
              <a:latin typeface="Times New Roman" panose="02020603050405020304" pitchFamily="18" charset="0"/>
              <a:ea typeface="Times New Roman" panose="02020603050405020304" pitchFamily="18" charset="0"/>
            </a:rPr>
            <a:t>уважительные взаимоотношения семьи и образовательного учреждения. </a:t>
          </a:r>
          <a:endParaRPr lang="ru-RU" dirty="0">
            <a:effectLst/>
            <a:latin typeface="Times New Roman" panose="02020603050405020304" pitchFamily="18" charset="0"/>
            <a:ea typeface="Times New Roman" panose="02020603050405020304" pitchFamily="18" charset="0"/>
          </a:endParaRPr>
        </a:p>
      </dgm:t>
    </dgm:pt>
    <dgm:pt modelId="{92955319-39C4-4BEB-B78A-9FE1E4F1882E}" type="parTrans" cxnId="{B525C24E-7DA2-47E7-8DE0-2AF526F97889}">
      <dgm:prSet/>
      <dgm:spPr/>
      <dgm:t>
        <a:bodyPr/>
        <a:lstStyle/>
        <a:p>
          <a:endParaRPr lang="ru-RU"/>
        </a:p>
      </dgm:t>
    </dgm:pt>
    <dgm:pt modelId="{F803297F-BB06-42BE-8ACD-3CB8D600D9C8}" type="sibTrans" cxnId="{B525C24E-7DA2-47E7-8DE0-2AF526F97889}">
      <dgm:prSet/>
      <dgm:spPr/>
      <dgm:t>
        <a:bodyPr/>
        <a:lstStyle/>
        <a:p>
          <a:endParaRPr lang="ru-RU"/>
        </a:p>
      </dgm:t>
    </dgm:pt>
    <dgm:pt modelId="{B4AB74EF-62D6-4553-A3F6-77CB8D81CE99}" type="pres">
      <dgm:prSet presAssocID="{65BBA35B-9FCA-4A1C-BD36-795F96D04EFB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FAD8564-5160-4526-9001-7FAF07887C01}" type="pres">
      <dgm:prSet presAssocID="{C614C6B7-1BD2-4C38-907B-9E87D7735F1A}" presName="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A61233-3C5B-472B-B243-6CCF33F5E86B}" type="pres">
      <dgm:prSet presAssocID="{EA1A2147-D126-476E-81A6-4FD7A689E433}" presName="sibTrans" presStyleCnt="0"/>
      <dgm:spPr/>
    </dgm:pt>
    <dgm:pt modelId="{8A916588-4E0D-42A3-A183-4EE41706B535}" type="pres">
      <dgm:prSet presAssocID="{64C0EB3E-B3F4-4C92-B5F6-61D18E0A5F12}" presName="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278203-1FFA-4791-9B05-229D331BA10E}" type="pres">
      <dgm:prSet presAssocID="{EB55EBA4-A241-494D-B19D-59302DEC9417}" presName="sibTrans" presStyleCnt="0"/>
      <dgm:spPr/>
    </dgm:pt>
    <dgm:pt modelId="{CBEB99B1-91FB-4A3C-8D2A-789B2EFEC9C7}" type="pres">
      <dgm:prSet presAssocID="{1AF92B59-662F-48E9-8817-C53B7F38A83B}" presName="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33DC68-CEC1-4406-A74E-73D952BF14A9}" type="pres">
      <dgm:prSet presAssocID="{DED5AD17-0C1A-4508-AEE9-12B2E433F558}" presName="sibTrans" presStyleCnt="0"/>
      <dgm:spPr/>
    </dgm:pt>
    <dgm:pt modelId="{D5DC9EA3-5BCD-47ED-93B6-917AFD51E237}" type="pres">
      <dgm:prSet presAssocID="{1771FBBE-4C96-43CA-9EDC-B5DD2F4012F9}" presName="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462F9B8-542A-46B1-9FC1-04E827DFA113}" type="pres">
      <dgm:prSet presAssocID="{665D4290-E94E-48EB-95E5-184A97EC9EE1}" presName="sibTrans" presStyleCnt="0"/>
      <dgm:spPr/>
    </dgm:pt>
    <dgm:pt modelId="{048F5ED8-387E-4E1B-8F44-EFC004DC7904}" type="pres">
      <dgm:prSet presAssocID="{0383BA6B-264E-42AF-9894-2B5760888C90}" presName="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164866-7F90-4745-9116-5332BEEDD803}" type="pres">
      <dgm:prSet presAssocID="{1A55F476-DCDE-4295-AB76-03C4A6D22717}" presName="sibTrans" presStyleCnt="0"/>
      <dgm:spPr/>
    </dgm:pt>
    <dgm:pt modelId="{8B1FA854-B04F-40E6-BF4D-258666BB6A8E}" type="pres">
      <dgm:prSet presAssocID="{A0D6D185-3F0E-4F09-B098-480927E393F3}" presName="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2F773A-2409-4795-8D36-1813D0E2B445}" type="pres">
      <dgm:prSet presAssocID="{3A688E99-A7D6-43D9-8F0E-C8D9F59DF5AA}" presName="sibTrans" presStyleCnt="0"/>
      <dgm:spPr/>
    </dgm:pt>
    <dgm:pt modelId="{8DEA2FF6-7086-4C79-8F99-085E0DF026B0}" type="pres">
      <dgm:prSet presAssocID="{CF7D5296-B0C8-4E31-8451-0F957F38F4B5}" presName="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67E7DB-8991-477C-9305-C1AF7EB9ED2F}" type="pres">
      <dgm:prSet presAssocID="{64A1BCC0-0F67-4D8C-9735-55A3A5C24AA0}" presName="sibTrans" presStyleCnt="0"/>
      <dgm:spPr/>
    </dgm:pt>
    <dgm:pt modelId="{3351C8D7-6FEE-4A83-A8FE-EE24C57F9B83}" type="pres">
      <dgm:prSet presAssocID="{D2518DB9-14C8-4CF8-B41C-5808FE18B157}" presName="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657138-CB2D-46A4-83BF-3D57A5998E78}" type="pres">
      <dgm:prSet presAssocID="{41D46534-79AA-4AEB-98AC-40ADBA0FD163}" presName="sibTrans" presStyleCnt="0"/>
      <dgm:spPr/>
    </dgm:pt>
    <dgm:pt modelId="{D760E7E5-0B29-4392-86EA-60F0E01943DB}" type="pres">
      <dgm:prSet presAssocID="{D9C4AB82-76C4-444F-B74C-90976122B116}" presName="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525C24E-7DA2-47E7-8DE0-2AF526F97889}" srcId="{65BBA35B-9FCA-4A1C-BD36-795F96D04EFB}" destId="{D9C4AB82-76C4-444F-B74C-90976122B116}" srcOrd="8" destOrd="0" parTransId="{92955319-39C4-4BEB-B78A-9FE1E4F1882E}" sibTransId="{F803297F-BB06-42BE-8ACD-3CB8D600D9C8}"/>
    <dgm:cxn modelId="{ED623365-9DAE-4847-9B3D-E38A53D42014}" type="presOf" srcId="{0383BA6B-264E-42AF-9894-2B5760888C90}" destId="{048F5ED8-387E-4E1B-8F44-EFC004DC7904}" srcOrd="0" destOrd="0" presId="urn:microsoft.com/office/officeart/2005/8/layout/default"/>
    <dgm:cxn modelId="{9D1D3B3C-06D7-4BFD-A5CD-E241CD172D36}" srcId="{65BBA35B-9FCA-4A1C-BD36-795F96D04EFB}" destId="{1771FBBE-4C96-43CA-9EDC-B5DD2F4012F9}" srcOrd="3" destOrd="0" parTransId="{519DBA3B-2040-43BE-B39F-384D0625B5A6}" sibTransId="{665D4290-E94E-48EB-95E5-184A97EC9EE1}"/>
    <dgm:cxn modelId="{4BBFCC5C-4956-4612-8EF5-F01E04384FA2}" srcId="{65BBA35B-9FCA-4A1C-BD36-795F96D04EFB}" destId="{A0D6D185-3F0E-4F09-B098-480927E393F3}" srcOrd="5" destOrd="0" parTransId="{4D09D051-32CD-4B59-A3EB-7D96D0115B90}" sibTransId="{3A688E99-A7D6-43D9-8F0E-C8D9F59DF5AA}"/>
    <dgm:cxn modelId="{DD75B5DF-D938-4847-A8E3-45E9402F76B5}" type="presOf" srcId="{1AF92B59-662F-48E9-8817-C53B7F38A83B}" destId="{CBEB99B1-91FB-4A3C-8D2A-789B2EFEC9C7}" srcOrd="0" destOrd="0" presId="urn:microsoft.com/office/officeart/2005/8/layout/default"/>
    <dgm:cxn modelId="{6266DA3E-89AE-4D6E-8449-A6AB29FA4611}" srcId="{65BBA35B-9FCA-4A1C-BD36-795F96D04EFB}" destId="{1AF92B59-662F-48E9-8817-C53B7F38A83B}" srcOrd="2" destOrd="0" parTransId="{B3F4EC62-BB54-4275-822A-A1076F76709D}" sibTransId="{DED5AD17-0C1A-4508-AEE9-12B2E433F558}"/>
    <dgm:cxn modelId="{441E962C-07C3-49DD-B3ED-E713A88F3C50}" srcId="{65BBA35B-9FCA-4A1C-BD36-795F96D04EFB}" destId="{CF7D5296-B0C8-4E31-8451-0F957F38F4B5}" srcOrd="6" destOrd="0" parTransId="{EC27C294-554E-445F-83E4-03817DB36007}" sibTransId="{64A1BCC0-0F67-4D8C-9735-55A3A5C24AA0}"/>
    <dgm:cxn modelId="{A6D1BC90-07DF-4460-B380-1ECAB5009452}" type="presOf" srcId="{64C0EB3E-B3F4-4C92-B5F6-61D18E0A5F12}" destId="{8A916588-4E0D-42A3-A183-4EE41706B535}" srcOrd="0" destOrd="0" presId="urn:microsoft.com/office/officeart/2005/8/layout/default"/>
    <dgm:cxn modelId="{78444DC9-8E76-4EDE-B6E9-4E782655CED6}" srcId="{65BBA35B-9FCA-4A1C-BD36-795F96D04EFB}" destId="{0383BA6B-264E-42AF-9894-2B5760888C90}" srcOrd="4" destOrd="0" parTransId="{F671518E-B8B8-4699-B0F5-1E9A71CF504C}" sibTransId="{1A55F476-DCDE-4295-AB76-03C4A6D22717}"/>
    <dgm:cxn modelId="{FEDACDB3-DF36-4AA1-81ED-B6EF50C2AB85}" type="presOf" srcId="{A0D6D185-3F0E-4F09-B098-480927E393F3}" destId="{8B1FA854-B04F-40E6-BF4D-258666BB6A8E}" srcOrd="0" destOrd="0" presId="urn:microsoft.com/office/officeart/2005/8/layout/default"/>
    <dgm:cxn modelId="{EA0352AD-B308-416C-842F-CF5AEFF97F61}" srcId="{65BBA35B-9FCA-4A1C-BD36-795F96D04EFB}" destId="{64C0EB3E-B3F4-4C92-B5F6-61D18E0A5F12}" srcOrd="1" destOrd="0" parTransId="{68A2F3C9-6603-495C-A427-93AFD6AB42A6}" sibTransId="{EB55EBA4-A241-494D-B19D-59302DEC9417}"/>
    <dgm:cxn modelId="{95A1E05D-8F77-4C8D-8E9F-259C3487F3B6}" type="presOf" srcId="{CF7D5296-B0C8-4E31-8451-0F957F38F4B5}" destId="{8DEA2FF6-7086-4C79-8F99-085E0DF026B0}" srcOrd="0" destOrd="0" presId="urn:microsoft.com/office/officeart/2005/8/layout/default"/>
    <dgm:cxn modelId="{BD955C94-1344-4BB4-9118-6DA1AE943C7A}" type="presOf" srcId="{D2518DB9-14C8-4CF8-B41C-5808FE18B157}" destId="{3351C8D7-6FEE-4A83-A8FE-EE24C57F9B83}" srcOrd="0" destOrd="0" presId="urn:microsoft.com/office/officeart/2005/8/layout/default"/>
    <dgm:cxn modelId="{65FA6BBE-EDF3-49BC-9118-9AC12742ADD2}" type="presOf" srcId="{C614C6B7-1BD2-4C38-907B-9E87D7735F1A}" destId="{5FAD8564-5160-4526-9001-7FAF07887C01}" srcOrd="0" destOrd="0" presId="urn:microsoft.com/office/officeart/2005/8/layout/default"/>
    <dgm:cxn modelId="{47280C2C-E73E-4B5E-BE07-450585E518A8}" srcId="{65BBA35B-9FCA-4A1C-BD36-795F96D04EFB}" destId="{C614C6B7-1BD2-4C38-907B-9E87D7735F1A}" srcOrd="0" destOrd="0" parTransId="{BD8464B5-9643-4FC5-AF1A-A431B7064146}" sibTransId="{EA1A2147-D126-476E-81A6-4FD7A689E433}"/>
    <dgm:cxn modelId="{15E1DD52-39CC-4FF8-A9D0-8C7BF303056D}" type="presOf" srcId="{65BBA35B-9FCA-4A1C-BD36-795F96D04EFB}" destId="{B4AB74EF-62D6-4553-A3F6-77CB8D81CE99}" srcOrd="0" destOrd="0" presId="urn:microsoft.com/office/officeart/2005/8/layout/default"/>
    <dgm:cxn modelId="{70198FBE-1270-4289-BFF9-78BE25472285}" srcId="{65BBA35B-9FCA-4A1C-BD36-795F96D04EFB}" destId="{D2518DB9-14C8-4CF8-B41C-5808FE18B157}" srcOrd="7" destOrd="0" parTransId="{A4B2C08D-BD7E-4D72-8857-36E1164B0B1D}" sibTransId="{41D46534-79AA-4AEB-98AC-40ADBA0FD163}"/>
    <dgm:cxn modelId="{74BB8B8E-675C-4EA6-AEFC-443E8DBF5F7E}" type="presOf" srcId="{1771FBBE-4C96-43CA-9EDC-B5DD2F4012F9}" destId="{D5DC9EA3-5BCD-47ED-93B6-917AFD51E237}" srcOrd="0" destOrd="0" presId="urn:microsoft.com/office/officeart/2005/8/layout/default"/>
    <dgm:cxn modelId="{DADADCA9-50C9-431E-823E-F77E0467CF3D}" type="presOf" srcId="{D9C4AB82-76C4-444F-B74C-90976122B116}" destId="{D760E7E5-0B29-4392-86EA-60F0E01943DB}" srcOrd="0" destOrd="0" presId="urn:microsoft.com/office/officeart/2005/8/layout/default"/>
    <dgm:cxn modelId="{7B902C02-B625-43C5-9CB9-BF79C71D75DE}" type="presParOf" srcId="{B4AB74EF-62D6-4553-A3F6-77CB8D81CE99}" destId="{5FAD8564-5160-4526-9001-7FAF07887C01}" srcOrd="0" destOrd="0" presId="urn:microsoft.com/office/officeart/2005/8/layout/default"/>
    <dgm:cxn modelId="{24145439-56BF-4835-B528-D2A8B26290E3}" type="presParOf" srcId="{B4AB74EF-62D6-4553-A3F6-77CB8D81CE99}" destId="{08A61233-3C5B-472B-B243-6CCF33F5E86B}" srcOrd="1" destOrd="0" presId="urn:microsoft.com/office/officeart/2005/8/layout/default"/>
    <dgm:cxn modelId="{AE5842E0-77EC-4631-B48C-3EED904B8505}" type="presParOf" srcId="{B4AB74EF-62D6-4553-A3F6-77CB8D81CE99}" destId="{8A916588-4E0D-42A3-A183-4EE41706B535}" srcOrd="2" destOrd="0" presId="urn:microsoft.com/office/officeart/2005/8/layout/default"/>
    <dgm:cxn modelId="{AB74D3FA-B64F-4AB2-93A9-C0E249AC2ED0}" type="presParOf" srcId="{B4AB74EF-62D6-4553-A3F6-77CB8D81CE99}" destId="{A3278203-1FFA-4791-9B05-229D331BA10E}" srcOrd="3" destOrd="0" presId="urn:microsoft.com/office/officeart/2005/8/layout/default"/>
    <dgm:cxn modelId="{1A0EA906-279E-4E4B-AC22-7F0A2133B6C3}" type="presParOf" srcId="{B4AB74EF-62D6-4553-A3F6-77CB8D81CE99}" destId="{CBEB99B1-91FB-4A3C-8D2A-789B2EFEC9C7}" srcOrd="4" destOrd="0" presId="urn:microsoft.com/office/officeart/2005/8/layout/default"/>
    <dgm:cxn modelId="{2205AA16-515C-4B74-9FC6-0B365DF9428A}" type="presParOf" srcId="{B4AB74EF-62D6-4553-A3F6-77CB8D81CE99}" destId="{2433DC68-CEC1-4406-A74E-73D952BF14A9}" srcOrd="5" destOrd="0" presId="urn:microsoft.com/office/officeart/2005/8/layout/default"/>
    <dgm:cxn modelId="{C969F62E-39EA-4775-BF1A-4BD6C2855AD1}" type="presParOf" srcId="{B4AB74EF-62D6-4553-A3F6-77CB8D81CE99}" destId="{D5DC9EA3-5BCD-47ED-93B6-917AFD51E237}" srcOrd="6" destOrd="0" presId="urn:microsoft.com/office/officeart/2005/8/layout/default"/>
    <dgm:cxn modelId="{9A33EA90-2D2D-4C0D-A3FA-AD43E0AD1A08}" type="presParOf" srcId="{B4AB74EF-62D6-4553-A3F6-77CB8D81CE99}" destId="{E462F9B8-542A-46B1-9FC1-04E827DFA113}" srcOrd="7" destOrd="0" presId="urn:microsoft.com/office/officeart/2005/8/layout/default"/>
    <dgm:cxn modelId="{29DD5827-4DF8-407B-8F07-1511EA2CBA41}" type="presParOf" srcId="{B4AB74EF-62D6-4553-A3F6-77CB8D81CE99}" destId="{048F5ED8-387E-4E1B-8F44-EFC004DC7904}" srcOrd="8" destOrd="0" presId="urn:microsoft.com/office/officeart/2005/8/layout/default"/>
    <dgm:cxn modelId="{9E8CD31F-0FCE-4DA6-BDE3-E01346FFAB79}" type="presParOf" srcId="{B4AB74EF-62D6-4553-A3F6-77CB8D81CE99}" destId="{31164866-7F90-4745-9116-5332BEEDD803}" srcOrd="9" destOrd="0" presId="urn:microsoft.com/office/officeart/2005/8/layout/default"/>
    <dgm:cxn modelId="{E5B4BBFA-F95A-4D5F-A43A-880B4EDB7946}" type="presParOf" srcId="{B4AB74EF-62D6-4553-A3F6-77CB8D81CE99}" destId="{8B1FA854-B04F-40E6-BF4D-258666BB6A8E}" srcOrd="10" destOrd="0" presId="urn:microsoft.com/office/officeart/2005/8/layout/default"/>
    <dgm:cxn modelId="{3160CF3C-2EC3-4B9E-8FAC-2881939F0DDB}" type="presParOf" srcId="{B4AB74EF-62D6-4553-A3F6-77CB8D81CE99}" destId="{BF2F773A-2409-4795-8D36-1813D0E2B445}" srcOrd="11" destOrd="0" presId="urn:microsoft.com/office/officeart/2005/8/layout/default"/>
    <dgm:cxn modelId="{E2A06746-6286-4AB3-838C-805B4C101233}" type="presParOf" srcId="{B4AB74EF-62D6-4553-A3F6-77CB8D81CE99}" destId="{8DEA2FF6-7086-4C79-8F99-085E0DF026B0}" srcOrd="12" destOrd="0" presId="urn:microsoft.com/office/officeart/2005/8/layout/default"/>
    <dgm:cxn modelId="{1EDB9445-80E4-44E1-BEDD-ECDF836BAF74}" type="presParOf" srcId="{B4AB74EF-62D6-4553-A3F6-77CB8D81CE99}" destId="{0D67E7DB-8991-477C-9305-C1AF7EB9ED2F}" srcOrd="13" destOrd="0" presId="urn:microsoft.com/office/officeart/2005/8/layout/default"/>
    <dgm:cxn modelId="{42199AB5-1D6C-4C45-A911-F07A8CEC0B43}" type="presParOf" srcId="{B4AB74EF-62D6-4553-A3F6-77CB8D81CE99}" destId="{3351C8D7-6FEE-4A83-A8FE-EE24C57F9B83}" srcOrd="14" destOrd="0" presId="urn:microsoft.com/office/officeart/2005/8/layout/default"/>
    <dgm:cxn modelId="{A2F905DE-B040-405D-81AC-D640A7D93BF9}" type="presParOf" srcId="{B4AB74EF-62D6-4553-A3F6-77CB8D81CE99}" destId="{92657138-CB2D-46A4-83BF-3D57A5998E78}" srcOrd="15" destOrd="0" presId="urn:microsoft.com/office/officeart/2005/8/layout/default"/>
    <dgm:cxn modelId="{A2A7EB67-751B-45FE-ADF1-D69856CD09D9}" type="presParOf" srcId="{B4AB74EF-62D6-4553-A3F6-77CB8D81CE99}" destId="{D760E7E5-0B29-4392-86EA-60F0E01943DB}" srcOrd="1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CB7DCF4-4414-49FD-843F-610D29206846}" type="doc">
      <dgm:prSet loTypeId="urn:microsoft.com/office/officeart/2005/8/layout/default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F4CDE646-4945-4314-8D46-2F2A76ACB6AA}">
      <dgm:prSet/>
      <dgm:spPr/>
      <dgm:t>
        <a:bodyPr/>
        <a:lstStyle/>
        <a:p>
          <a:r>
            <a:rPr lang="ru-RU" dirty="0"/>
            <a:t>семья стала меньше по численности</a:t>
          </a:r>
        </a:p>
      </dgm:t>
    </dgm:pt>
    <dgm:pt modelId="{2F2D457B-20BD-403F-9710-C468F81F0D30}" type="parTrans" cxnId="{287D0E8A-0A8C-4F8B-A8B5-403CDAE4C4DE}">
      <dgm:prSet/>
      <dgm:spPr/>
      <dgm:t>
        <a:bodyPr/>
        <a:lstStyle/>
        <a:p>
          <a:endParaRPr lang="ru-RU"/>
        </a:p>
      </dgm:t>
    </dgm:pt>
    <dgm:pt modelId="{27315016-EAB4-4240-A1CD-0F57D83043D9}" type="sibTrans" cxnId="{287D0E8A-0A8C-4F8B-A8B5-403CDAE4C4DE}">
      <dgm:prSet/>
      <dgm:spPr/>
      <dgm:t>
        <a:bodyPr/>
        <a:lstStyle/>
        <a:p>
          <a:endParaRPr lang="ru-RU"/>
        </a:p>
      </dgm:t>
    </dgm:pt>
    <dgm:pt modelId="{35759EFD-BA16-41FA-B687-98156ECB50B1}">
      <dgm:prSet/>
      <dgm:spPr/>
      <dgm:t>
        <a:bodyPr/>
        <a:lstStyle/>
        <a:p>
          <a:r>
            <a:rPr lang="ru-RU" dirty="0"/>
            <a:t>современная семья менее стабильна</a:t>
          </a:r>
        </a:p>
      </dgm:t>
    </dgm:pt>
    <dgm:pt modelId="{B53C7A22-DA1E-4541-BD14-81C6114F1D43}" type="parTrans" cxnId="{0F5C077C-150D-45B1-B419-6B64659D9BAD}">
      <dgm:prSet/>
      <dgm:spPr/>
      <dgm:t>
        <a:bodyPr/>
        <a:lstStyle/>
        <a:p>
          <a:endParaRPr lang="ru-RU"/>
        </a:p>
      </dgm:t>
    </dgm:pt>
    <dgm:pt modelId="{08560C1E-FAFA-4D1D-906B-A4C9094156CB}" type="sibTrans" cxnId="{0F5C077C-150D-45B1-B419-6B64659D9BAD}">
      <dgm:prSet/>
      <dgm:spPr/>
      <dgm:t>
        <a:bodyPr/>
        <a:lstStyle/>
        <a:p>
          <a:endParaRPr lang="ru-RU"/>
        </a:p>
      </dgm:t>
    </dgm:pt>
    <dgm:pt modelId="{414A29A0-6208-4394-82E6-D29A69D6007E}">
      <dgm:prSet/>
      <dgm:spPr/>
      <dgm:t>
        <a:bodyPr/>
        <a:lstStyle/>
        <a:p>
          <a:r>
            <a:rPr lang="ru-RU" dirty="0"/>
            <a:t>уменьшилось число семей, где глава муж, оба супруга стремятся к равенству</a:t>
          </a:r>
        </a:p>
      </dgm:t>
    </dgm:pt>
    <dgm:pt modelId="{35274252-8CCC-45A4-AF93-B4A0E5FFD25F}" type="parTrans" cxnId="{C7A364E6-5700-4467-8410-077AA882B129}">
      <dgm:prSet/>
      <dgm:spPr/>
      <dgm:t>
        <a:bodyPr/>
        <a:lstStyle/>
        <a:p>
          <a:endParaRPr lang="ru-RU"/>
        </a:p>
      </dgm:t>
    </dgm:pt>
    <dgm:pt modelId="{522ACF55-E6E1-43F2-9F4A-EB0CBBA19E8E}" type="sibTrans" cxnId="{C7A364E6-5700-4467-8410-077AA882B129}">
      <dgm:prSet/>
      <dgm:spPr/>
      <dgm:t>
        <a:bodyPr/>
        <a:lstStyle/>
        <a:p>
          <a:endParaRPr lang="ru-RU"/>
        </a:p>
      </dgm:t>
    </dgm:pt>
    <dgm:pt modelId="{3B5DBE64-D208-49B1-96B4-331C79D889C0}">
      <dgm:prSet/>
      <dgm:spPr/>
      <dgm:t>
        <a:bodyPr/>
        <a:lstStyle/>
        <a:p>
          <a:r>
            <a:rPr lang="ru-RU" dirty="0"/>
            <a:t>семья стала менее дружной, т.к. родители и взрослые дети, братья и сестры предпочитают жить отдельно</a:t>
          </a:r>
        </a:p>
      </dgm:t>
    </dgm:pt>
    <dgm:pt modelId="{1A078FC9-FD7D-469C-8C33-18555F652E45}" type="parTrans" cxnId="{AEB4C8F1-A878-4E12-9B35-C79BAABE145F}">
      <dgm:prSet/>
      <dgm:spPr/>
      <dgm:t>
        <a:bodyPr/>
        <a:lstStyle/>
        <a:p>
          <a:endParaRPr lang="ru-RU"/>
        </a:p>
      </dgm:t>
    </dgm:pt>
    <dgm:pt modelId="{5D59D9D6-C579-4383-8663-4042B781D4D1}" type="sibTrans" cxnId="{AEB4C8F1-A878-4E12-9B35-C79BAABE145F}">
      <dgm:prSet/>
      <dgm:spPr/>
      <dgm:t>
        <a:bodyPr/>
        <a:lstStyle/>
        <a:p>
          <a:endParaRPr lang="ru-RU"/>
        </a:p>
      </dgm:t>
    </dgm:pt>
    <dgm:pt modelId="{E0202EF0-F58A-40BF-A6FC-4B2E7A8A9145}">
      <dgm:prSet/>
      <dgm:spPr/>
      <dgm:t>
        <a:bodyPr/>
        <a:lstStyle/>
        <a:p>
          <a:r>
            <a:rPr lang="ru-RU" dirty="0"/>
            <a:t>значительно большее количество (по сравнению с недавним прошлым) людей не узаконивают отношения, или вообще живут одни</a:t>
          </a:r>
        </a:p>
      </dgm:t>
    </dgm:pt>
    <dgm:pt modelId="{0AED2F95-1FAF-4F35-ADD6-EB49B48FF98D}" type="parTrans" cxnId="{5A2EB23A-7D04-42BF-ACA5-885182F6FD24}">
      <dgm:prSet/>
      <dgm:spPr/>
      <dgm:t>
        <a:bodyPr/>
        <a:lstStyle/>
        <a:p>
          <a:endParaRPr lang="ru-RU"/>
        </a:p>
      </dgm:t>
    </dgm:pt>
    <dgm:pt modelId="{C8ADAFF3-C0F8-4A3C-BF15-739C2652E276}" type="sibTrans" cxnId="{5A2EB23A-7D04-42BF-ACA5-885182F6FD24}">
      <dgm:prSet/>
      <dgm:spPr/>
      <dgm:t>
        <a:bodyPr/>
        <a:lstStyle/>
        <a:p>
          <a:endParaRPr lang="ru-RU"/>
        </a:p>
      </dgm:t>
    </dgm:pt>
    <dgm:pt modelId="{85E63B8E-71D0-42C2-87EE-66475DB7B549}" type="pres">
      <dgm:prSet presAssocID="{1CB7DCF4-4414-49FD-843F-610D29206846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03427E8-4AFD-48CB-B540-EFC6FF21A548}" type="pres">
      <dgm:prSet presAssocID="{F4CDE646-4945-4314-8D46-2F2A76ACB6AA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722C21-0A68-4D99-819E-7CC7EEC355E6}" type="pres">
      <dgm:prSet presAssocID="{27315016-EAB4-4240-A1CD-0F57D83043D9}" presName="sibTrans" presStyleCnt="0"/>
      <dgm:spPr/>
    </dgm:pt>
    <dgm:pt modelId="{B70061D1-9CCB-4A46-BB65-E6BE2FD88AD1}" type="pres">
      <dgm:prSet presAssocID="{35759EFD-BA16-41FA-B687-98156ECB50B1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B05741-9BCE-4E98-9A9D-27B9625037E0}" type="pres">
      <dgm:prSet presAssocID="{08560C1E-FAFA-4D1D-906B-A4C9094156CB}" presName="sibTrans" presStyleCnt="0"/>
      <dgm:spPr/>
    </dgm:pt>
    <dgm:pt modelId="{D4D0A022-5A77-46B5-842B-9B5FF121ADC7}" type="pres">
      <dgm:prSet presAssocID="{414A29A0-6208-4394-82E6-D29A69D6007E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68FB31-1CD3-4D82-B3D8-B0027540679E}" type="pres">
      <dgm:prSet presAssocID="{522ACF55-E6E1-43F2-9F4A-EB0CBBA19E8E}" presName="sibTrans" presStyleCnt="0"/>
      <dgm:spPr/>
    </dgm:pt>
    <dgm:pt modelId="{B5327438-6F8F-457B-8A8D-14874EE6B055}" type="pres">
      <dgm:prSet presAssocID="{3B5DBE64-D208-49B1-96B4-331C79D889C0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1CCD53-7637-4489-A257-F76853DC640E}" type="pres">
      <dgm:prSet presAssocID="{5D59D9D6-C579-4383-8663-4042B781D4D1}" presName="sibTrans" presStyleCnt="0"/>
      <dgm:spPr/>
    </dgm:pt>
    <dgm:pt modelId="{3F87CEEA-9E92-47F5-914F-EF2BF4269914}" type="pres">
      <dgm:prSet presAssocID="{E0202EF0-F58A-40BF-A6FC-4B2E7A8A9145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E3D238D-DA2E-4B83-B20D-E7DBC1F41C09}" type="presOf" srcId="{414A29A0-6208-4394-82E6-D29A69D6007E}" destId="{D4D0A022-5A77-46B5-842B-9B5FF121ADC7}" srcOrd="0" destOrd="0" presId="urn:microsoft.com/office/officeart/2005/8/layout/default"/>
    <dgm:cxn modelId="{FDA4E494-FCA2-4D46-A067-FB5F660400C5}" type="presOf" srcId="{F4CDE646-4945-4314-8D46-2F2A76ACB6AA}" destId="{B03427E8-4AFD-48CB-B540-EFC6FF21A548}" srcOrd="0" destOrd="0" presId="urn:microsoft.com/office/officeart/2005/8/layout/default"/>
    <dgm:cxn modelId="{CBD95A4E-8DE7-42F2-B8EA-9A3A23A5056A}" type="presOf" srcId="{3B5DBE64-D208-49B1-96B4-331C79D889C0}" destId="{B5327438-6F8F-457B-8A8D-14874EE6B055}" srcOrd="0" destOrd="0" presId="urn:microsoft.com/office/officeart/2005/8/layout/default"/>
    <dgm:cxn modelId="{0F5C077C-150D-45B1-B419-6B64659D9BAD}" srcId="{1CB7DCF4-4414-49FD-843F-610D29206846}" destId="{35759EFD-BA16-41FA-B687-98156ECB50B1}" srcOrd="1" destOrd="0" parTransId="{B53C7A22-DA1E-4541-BD14-81C6114F1D43}" sibTransId="{08560C1E-FAFA-4D1D-906B-A4C9094156CB}"/>
    <dgm:cxn modelId="{65157826-F89A-4D36-ADFC-D6B59965F176}" type="presOf" srcId="{35759EFD-BA16-41FA-B687-98156ECB50B1}" destId="{B70061D1-9CCB-4A46-BB65-E6BE2FD88AD1}" srcOrd="0" destOrd="0" presId="urn:microsoft.com/office/officeart/2005/8/layout/default"/>
    <dgm:cxn modelId="{5A2EB23A-7D04-42BF-ACA5-885182F6FD24}" srcId="{1CB7DCF4-4414-49FD-843F-610D29206846}" destId="{E0202EF0-F58A-40BF-A6FC-4B2E7A8A9145}" srcOrd="4" destOrd="0" parTransId="{0AED2F95-1FAF-4F35-ADD6-EB49B48FF98D}" sibTransId="{C8ADAFF3-C0F8-4A3C-BF15-739C2652E276}"/>
    <dgm:cxn modelId="{AEB4C8F1-A878-4E12-9B35-C79BAABE145F}" srcId="{1CB7DCF4-4414-49FD-843F-610D29206846}" destId="{3B5DBE64-D208-49B1-96B4-331C79D889C0}" srcOrd="3" destOrd="0" parTransId="{1A078FC9-FD7D-469C-8C33-18555F652E45}" sibTransId="{5D59D9D6-C579-4383-8663-4042B781D4D1}"/>
    <dgm:cxn modelId="{287D0E8A-0A8C-4F8B-A8B5-403CDAE4C4DE}" srcId="{1CB7DCF4-4414-49FD-843F-610D29206846}" destId="{F4CDE646-4945-4314-8D46-2F2A76ACB6AA}" srcOrd="0" destOrd="0" parTransId="{2F2D457B-20BD-403F-9710-C468F81F0D30}" sibTransId="{27315016-EAB4-4240-A1CD-0F57D83043D9}"/>
    <dgm:cxn modelId="{BFA86565-CBFD-4CFB-8145-B0BD36CD48EF}" type="presOf" srcId="{E0202EF0-F58A-40BF-A6FC-4B2E7A8A9145}" destId="{3F87CEEA-9E92-47F5-914F-EF2BF4269914}" srcOrd="0" destOrd="0" presId="urn:microsoft.com/office/officeart/2005/8/layout/default"/>
    <dgm:cxn modelId="{C7A364E6-5700-4467-8410-077AA882B129}" srcId="{1CB7DCF4-4414-49FD-843F-610D29206846}" destId="{414A29A0-6208-4394-82E6-D29A69D6007E}" srcOrd="2" destOrd="0" parTransId="{35274252-8CCC-45A4-AF93-B4A0E5FFD25F}" sibTransId="{522ACF55-E6E1-43F2-9F4A-EB0CBBA19E8E}"/>
    <dgm:cxn modelId="{1C215455-9B6B-4E36-86D5-2B80602609B4}" type="presOf" srcId="{1CB7DCF4-4414-49FD-843F-610D29206846}" destId="{85E63B8E-71D0-42C2-87EE-66475DB7B549}" srcOrd="0" destOrd="0" presId="urn:microsoft.com/office/officeart/2005/8/layout/default"/>
    <dgm:cxn modelId="{0F81004F-1053-4220-98AE-21AD99CE0B85}" type="presParOf" srcId="{85E63B8E-71D0-42C2-87EE-66475DB7B549}" destId="{B03427E8-4AFD-48CB-B540-EFC6FF21A548}" srcOrd="0" destOrd="0" presId="urn:microsoft.com/office/officeart/2005/8/layout/default"/>
    <dgm:cxn modelId="{3E395630-C2CF-48DE-A691-CDB77A41A5F2}" type="presParOf" srcId="{85E63B8E-71D0-42C2-87EE-66475DB7B549}" destId="{F7722C21-0A68-4D99-819E-7CC7EEC355E6}" srcOrd="1" destOrd="0" presId="urn:microsoft.com/office/officeart/2005/8/layout/default"/>
    <dgm:cxn modelId="{4E2ACC85-6F4B-457E-B4E9-9A39C1F9DA72}" type="presParOf" srcId="{85E63B8E-71D0-42C2-87EE-66475DB7B549}" destId="{B70061D1-9CCB-4A46-BB65-E6BE2FD88AD1}" srcOrd="2" destOrd="0" presId="urn:microsoft.com/office/officeart/2005/8/layout/default"/>
    <dgm:cxn modelId="{F6E825C8-A373-4858-929B-1BEBD8F2DA0A}" type="presParOf" srcId="{85E63B8E-71D0-42C2-87EE-66475DB7B549}" destId="{75B05741-9BCE-4E98-9A9D-27B9625037E0}" srcOrd="3" destOrd="0" presId="urn:microsoft.com/office/officeart/2005/8/layout/default"/>
    <dgm:cxn modelId="{4ECAE213-2B4E-447D-B92E-F516453112FD}" type="presParOf" srcId="{85E63B8E-71D0-42C2-87EE-66475DB7B549}" destId="{D4D0A022-5A77-46B5-842B-9B5FF121ADC7}" srcOrd="4" destOrd="0" presId="urn:microsoft.com/office/officeart/2005/8/layout/default"/>
    <dgm:cxn modelId="{47902539-64E7-4943-8916-17DF5806A6ED}" type="presParOf" srcId="{85E63B8E-71D0-42C2-87EE-66475DB7B549}" destId="{F568FB31-1CD3-4D82-B3D8-B0027540679E}" srcOrd="5" destOrd="0" presId="urn:microsoft.com/office/officeart/2005/8/layout/default"/>
    <dgm:cxn modelId="{760951B1-2E55-4206-AB30-3C1E0A583CB3}" type="presParOf" srcId="{85E63B8E-71D0-42C2-87EE-66475DB7B549}" destId="{B5327438-6F8F-457B-8A8D-14874EE6B055}" srcOrd="6" destOrd="0" presId="urn:microsoft.com/office/officeart/2005/8/layout/default"/>
    <dgm:cxn modelId="{9E36ABDE-61C9-4742-B977-89E243B8C44A}" type="presParOf" srcId="{85E63B8E-71D0-42C2-87EE-66475DB7B549}" destId="{801CCD53-7637-4489-A257-F76853DC640E}" srcOrd="7" destOrd="0" presId="urn:microsoft.com/office/officeart/2005/8/layout/default"/>
    <dgm:cxn modelId="{6D643321-B3AC-43F9-AA67-9C1ED3D2E138}" type="presParOf" srcId="{85E63B8E-71D0-42C2-87EE-66475DB7B549}" destId="{3F87CEEA-9E92-47F5-914F-EF2BF4269914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8F2A1A79-1730-432A-8B3D-4CE14B94219E}" type="doc">
      <dgm:prSet loTypeId="urn:microsoft.com/office/officeart/2008/layout/PictureStrips" loCatId="list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5DA5E605-5CAA-44D1-83B8-759BA689CA33}">
      <dgm:prSet/>
      <dgm:spPr/>
      <dgm:t>
        <a:bodyPr/>
        <a:lstStyle/>
        <a:p>
          <a:r>
            <a:rPr lang="ru-RU">
              <a:latin typeface="Times New Roman" panose="02020603050405020304" pitchFamily="18" charset="0"/>
              <a:ea typeface="Times New Roman" panose="02020603050405020304" pitchFamily="18" charset="0"/>
            </a:rPr>
            <a:t>Следует отказаться от традиционного подхода в работе с родителями.</a:t>
          </a:r>
          <a:endParaRPr lang="ru-RU" dirty="0">
            <a:latin typeface="Times New Roman" panose="02020603050405020304" pitchFamily="18" charset="0"/>
            <a:ea typeface="Times New Roman" panose="02020603050405020304" pitchFamily="18" charset="0"/>
          </a:endParaRPr>
        </a:p>
      </dgm:t>
    </dgm:pt>
    <dgm:pt modelId="{EFA3AA9C-6FF8-4FD9-AB2F-0994EEBC26A6}" type="parTrans" cxnId="{41DD3E93-D343-478C-A3D0-C64CF5876878}">
      <dgm:prSet/>
      <dgm:spPr/>
      <dgm:t>
        <a:bodyPr/>
        <a:lstStyle/>
        <a:p>
          <a:endParaRPr lang="ru-RU"/>
        </a:p>
      </dgm:t>
    </dgm:pt>
    <dgm:pt modelId="{61A1A388-0E33-4AAA-AA96-DC85D0AF2E3B}" type="sibTrans" cxnId="{41DD3E93-D343-478C-A3D0-C64CF5876878}">
      <dgm:prSet/>
      <dgm:spPr/>
      <dgm:t>
        <a:bodyPr/>
        <a:lstStyle/>
        <a:p>
          <a:endParaRPr lang="ru-RU"/>
        </a:p>
      </dgm:t>
    </dgm:pt>
    <dgm:pt modelId="{E74C3DAB-6FFD-45A3-88BE-9958A0DA2FF8}">
      <dgm:prSet/>
      <dgm:spPr/>
      <dgm:t>
        <a:bodyPr/>
        <a:lstStyle/>
        <a:p>
          <a:r>
            <a:rPr lang="ru-RU">
              <a:latin typeface="Times New Roman" panose="02020603050405020304" pitchFamily="18" charset="0"/>
              <a:ea typeface="Times New Roman" panose="02020603050405020304" pitchFamily="18" charset="0"/>
            </a:rPr>
            <a:t>Семья должна стать активным участником педагогического процесса, преобразований, происходящих в школе.</a:t>
          </a:r>
          <a:endParaRPr lang="ru-RU" dirty="0">
            <a:latin typeface="Times New Roman" panose="02020603050405020304" pitchFamily="18" charset="0"/>
            <a:ea typeface="Times New Roman" panose="02020603050405020304" pitchFamily="18" charset="0"/>
          </a:endParaRPr>
        </a:p>
      </dgm:t>
    </dgm:pt>
    <dgm:pt modelId="{ABFC482F-193A-424A-92AA-4954A7607418}" type="parTrans" cxnId="{B38263E6-9721-423B-A007-D6DF328A10BC}">
      <dgm:prSet/>
      <dgm:spPr/>
      <dgm:t>
        <a:bodyPr/>
        <a:lstStyle/>
        <a:p>
          <a:endParaRPr lang="ru-RU"/>
        </a:p>
      </dgm:t>
    </dgm:pt>
    <dgm:pt modelId="{C9B326C3-04C3-4D80-9CE5-6424732FEDDE}" type="sibTrans" cxnId="{B38263E6-9721-423B-A007-D6DF328A10BC}">
      <dgm:prSet/>
      <dgm:spPr/>
      <dgm:t>
        <a:bodyPr/>
        <a:lstStyle/>
        <a:p>
          <a:endParaRPr lang="ru-RU"/>
        </a:p>
      </dgm:t>
    </dgm:pt>
    <dgm:pt modelId="{CB5793FB-22F9-49B2-9139-E8AA6508C918}">
      <dgm:prSet/>
      <dgm:spPr/>
      <dgm:t>
        <a:bodyPr/>
        <a:lstStyle/>
        <a:p>
          <a:r>
            <a:rPr lang="ru-RU">
              <a:latin typeface="Times New Roman" panose="02020603050405020304" pitchFamily="18" charset="0"/>
              <a:ea typeface="Times New Roman" panose="02020603050405020304" pitchFamily="18" charset="0"/>
            </a:rPr>
            <a:t>Ведущим принципом в отношениях между детским садом и родителями должно стать согласие, взаимоотношение, сотрудничество в интересах развития и становления личности.</a:t>
          </a:r>
          <a:endParaRPr lang="ru-RU" dirty="0">
            <a:latin typeface="Times New Roman" panose="02020603050405020304" pitchFamily="18" charset="0"/>
            <a:ea typeface="Times New Roman" panose="02020603050405020304" pitchFamily="18" charset="0"/>
          </a:endParaRPr>
        </a:p>
      </dgm:t>
    </dgm:pt>
    <dgm:pt modelId="{0AE81C3B-29D8-432B-A7B3-AE110F33FD1B}" type="parTrans" cxnId="{C168050B-AB11-4767-A300-0A6AA0323E72}">
      <dgm:prSet/>
      <dgm:spPr/>
      <dgm:t>
        <a:bodyPr/>
        <a:lstStyle/>
        <a:p>
          <a:endParaRPr lang="ru-RU"/>
        </a:p>
      </dgm:t>
    </dgm:pt>
    <dgm:pt modelId="{CF6058CD-F53B-4C7F-B50C-CA2CA91C0480}" type="sibTrans" cxnId="{C168050B-AB11-4767-A300-0A6AA0323E72}">
      <dgm:prSet/>
      <dgm:spPr/>
      <dgm:t>
        <a:bodyPr/>
        <a:lstStyle/>
        <a:p>
          <a:endParaRPr lang="ru-RU"/>
        </a:p>
      </dgm:t>
    </dgm:pt>
    <dgm:pt modelId="{1DF30EAA-887E-4615-B88E-D3401E6BB216}">
      <dgm:prSet/>
      <dgm:spPr/>
      <dgm:t>
        <a:bodyPr/>
        <a:lstStyle/>
        <a:p>
          <a:r>
            <a:rPr lang="ru-RU">
              <a:latin typeface="Times New Roman" panose="02020603050405020304" pitchFamily="18" charset="0"/>
              <a:ea typeface="Times New Roman" panose="02020603050405020304" pitchFamily="18" charset="0"/>
            </a:rPr>
            <a:t>Основой сотрудничества является педагогическое мировоззрение, доминанта которого гуманистический взгляд на ребенка, оптимизм в оценке возможностей его развития.</a:t>
          </a:r>
          <a:endParaRPr lang="ru-RU" dirty="0">
            <a:latin typeface="Times New Roman" panose="02020603050405020304" pitchFamily="18" charset="0"/>
            <a:ea typeface="Times New Roman" panose="02020603050405020304" pitchFamily="18" charset="0"/>
          </a:endParaRPr>
        </a:p>
      </dgm:t>
    </dgm:pt>
    <dgm:pt modelId="{5C9FE21A-9206-4DFA-AB5C-262FDD3A4F75}" type="parTrans" cxnId="{6191CE78-8300-468A-80DD-92958CA63EDA}">
      <dgm:prSet/>
      <dgm:spPr/>
      <dgm:t>
        <a:bodyPr/>
        <a:lstStyle/>
        <a:p>
          <a:endParaRPr lang="ru-RU"/>
        </a:p>
      </dgm:t>
    </dgm:pt>
    <dgm:pt modelId="{E4965130-AD37-4A3F-A476-E1AE300C6E55}" type="sibTrans" cxnId="{6191CE78-8300-468A-80DD-92958CA63EDA}">
      <dgm:prSet/>
      <dgm:spPr/>
      <dgm:t>
        <a:bodyPr/>
        <a:lstStyle/>
        <a:p>
          <a:endParaRPr lang="ru-RU"/>
        </a:p>
      </dgm:t>
    </dgm:pt>
    <dgm:pt modelId="{A48E9DE4-B3DE-4F11-A3FD-D28372EF947C}">
      <dgm:prSet/>
      <dgm:spPr/>
      <dgm:t>
        <a:bodyPr/>
        <a:lstStyle/>
        <a:p>
          <a:r>
            <a:rPr lang="ru-RU">
              <a:latin typeface="Times New Roman" panose="02020603050405020304" pitchFamily="18" charset="0"/>
              <a:ea typeface="Times New Roman" panose="02020603050405020304" pitchFamily="18" charset="0"/>
            </a:rPr>
            <a:t>Главное направление в сотрудничестве – развитие сущностных сил ребенка, его задатков, способностей, интересов, отношений.</a:t>
          </a:r>
          <a:endParaRPr lang="ru-RU" dirty="0">
            <a:latin typeface="Times New Roman" panose="02020603050405020304" pitchFamily="18" charset="0"/>
            <a:ea typeface="Times New Roman" panose="02020603050405020304" pitchFamily="18" charset="0"/>
          </a:endParaRPr>
        </a:p>
      </dgm:t>
    </dgm:pt>
    <dgm:pt modelId="{7AADA12F-2E99-4442-A7CB-7371B2FFF3F0}" type="parTrans" cxnId="{0CFE2615-39A3-478C-9466-E6E5AAB115CD}">
      <dgm:prSet/>
      <dgm:spPr/>
      <dgm:t>
        <a:bodyPr/>
        <a:lstStyle/>
        <a:p>
          <a:endParaRPr lang="ru-RU"/>
        </a:p>
      </dgm:t>
    </dgm:pt>
    <dgm:pt modelId="{47468444-5655-4F06-BC1D-90F09D58EFC3}" type="sibTrans" cxnId="{0CFE2615-39A3-478C-9466-E6E5AAB115CD}">
      <dgm:prSet/>
      <dgm:spPr/>
      <dgm:t>
        <a:bodyPr/>
        <a:lstStyle/>
        <a:p>
          <a:endParaRPr lang="ru-RU"/>
        </a:p>
      </dgm:t>
    </dgm:pt>
    <dgm:pt modelId="{6E916CCA-408F-4274-9430-9F2862CA7A0E}">
      <dgm:prSet/>
      <dgm:spPr/>
      <dgm:t>
        <a:bodyPr/>
        <a:lstStyle/>
        <a:p>
          <a:r>
            <a:rPr lang="ru-RU" dirty="0">
              <a:latin typeface="Times New Roman" panose="02020603050405020304" pitchFamily="18" charset="0"/>
              <a:ea typeface="Times New Roman" panose="02020603050405020304" pitchFamily="18" charset="0"/>
            </a:rPr>
            <a:t>Педагог должен владеть диагностической воспитательных отношений в семье, используя полученные результаты в осуществлении индивидуально-личностного подхода к детям.</a:t>
          </a:r>
          <a:endParaRPr lang="ru-RU" dirty="0">
            <a:effectLst/>
            <a:latin typeface="Times New Roman" panose="02020603050405020304" pitchFamily="18" charset="0"/>
            <a:ea typeface="Times New Roman" panose="02020603050405020304" pitchFamily="18" charset="0"/>
          </a:endParaRPr>
        </a:p>
      </dgm:t>
    </dgm:pt>
    <dgm:pt modelId="{2680D7D4-ECC9-4710-83E8-A1E334D705BD}" type="parTrans" cxnId="{AD477496-AC90-48F6-A2F3-7F3F5CAF5425}">
      <dgm:prSet/>
      <dgm:spPr/>
      <dgm:t>
        <a:bodyPr/>
        <a:lstStyle/>
        <a:p>
          <a:endParaRPr lang="ru-RU"/>
        </a:p>
      </dgm:t>
    </dgm:pt>
    <dgm:pt modelId="{9D06C79A-952F-4505-A826-18CEC59B1B00}" type="sibTrans" cxnId="{AD477496-AC90-48F6-A2F3-7F3F5CAF5425}">
      <dgm:prSet/>
      <dgm:spPr/>
      <dgm:t>
        <a:bodyPr/>
        <a:lstStyle/>
        <a:p>
          <a:endParaRPr lang="ru-RU"/>
        </a:p>
      </dgm:t>
    </dgm:pt>
    <dgm:pt modelId="{155BA876-0C62-4217-A9F2-88EA36F80AE7}" type="pres">
      <dgm:prSet presAssocID="{8F2A1A79-1730-432A-8B3D-4CE14B94219E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A3CB59B-8C96-476E-B5BD-5E355CD5F4DA}" type="pres">
      <dgm:prSet presAssocID="{5DA5E605-5CAA-44D1-83B8-759BA689CA33}" presName="composite" presStyleCnt="0"/>
      <dgm:spPr/>
    </dgm:pt>
    <dgm:pt modelId="{5F0F2365-55A5-4BB2-9424-549417776525}" type="pres">
      <dgm:prSet presAssocID="{5DA5E605-5CAA-44D1-83B8-759BA689CA33}" presName="rect1" presStyleLbl="trAlignAcc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4A46DF-56B8-4485-A7AB-028CF8ACEA97}" type="pres">
      <dgm:prSet presAssocID="{5DA5E605-5CAA-44D1-83B8-759BA689CA33}" presName="rect2" presStyleLbl="fgImgPlace1" presStyleIdx="0" presStyleCnt="6"/>
      <dgm:spPr/>
    </dgm:pt>
    <dgm:pt modelId="{37B67A85-3856-4159-A07C-449B5A1EC3D5}" type="pres">
      <dgm:prSet presAssocID="{61A1A388-0E33-4AAA-AA96-DC85D0AF2E3B}" presName="sibTrans" presStyleCnt="0"/>
      <dgm:spPr/>
    </dgm:pt>
    <dgm:pt modelId="{F1F566A4-954B-48A6-8E32-417EA4606C66}" type="pres">
      <dgm:prSet presAssocID="{E74C3DAB-6FFD-45A3-88BE-9958A0DA2FF8}" presName="composite" presStyleCnt="0"/>
      <dgm:spPr/>
    </dgm:pt>
    <dgm:pt modelId="{F946B12C-7F30-46C8-89DA-F3620EDFBAED}" type="pres">
      <dgm:prSet presAssocID="{E74C3DAB-6FFD-45A3-88BE-9958A0DA2FF8}" presName="rect1" presStyleLbl="trAlignAcc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894AE0-DF91-46C0-A22B-00CAEA65871D}" type="pres">
      <dgm:prSet presAssocID="{E74C3DAB-6FFD-45A3-88BE-9958A0DA2FF8}" presName="rect2" presStyleLbl="fgImgPlace1" presStyleIdx="1" presStyleCnt="6"/>
      <dgm:spPr/>
    </dgm:pt>
    <dgm:pt modelId="{902BFDA6-31F0-4635-9A18-CA362819E68A}" type="pres">
      <dgm:prSet presAssocID="{C9B326C3-04C3-4D80-9CE5-6424732FEDDE}" presName="sibTrans" presStyleCnt="0"/>
      <dgm:spPr/>
    </dgm:pt>
    <dgm:pt modelId="{C6EE4D48-1BF0-4705-8A44-2010426EEDA2}" type="pres">
      <dgm:prSet presAssocID="{CB5793FB-22F9-49B2-9139-E8AA6508C918}" presName="composite" presStyleCnt="0"/>
      <dgm:spPr/>
    </dgm:pt>
    <dgm:pt modelId="{4800CEC2-F85E-4C3D-BF7B-961FAB6A113B}" type="pres">
      <dgm:prSet presAssocID="{CB5793FB-22F9-49B2-9139-E8AA6508C918}" presName="rect1" presStyleLbl="trAlignAcc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35734A1-0085-4629-93AA-B47C2DC3D3A5}" type="pres">
      <dgm:prSet presAssocID="{CB5793FB-22F9-49B2-9139-E8AA6508C918}" presName="rect2" presStyleLbl="fgImgPlace1" presStyleIdx="2" presStyleCnt="6"/>
      <dgm:spPr/>
    </dgm:pt>
    <dgm:pt modelId="{4AA1F0DF-9CB5-4DA9-96DA-46D7BE8BCFCA}" type="pres">
      <dgm:prSet presAssocID="{CF6058CD-F53B-4C7F-B50C-CA2CA91C0480}" presName="sibTrans" presStyleCnt="0"/>
      <dgm:spPr/>
    </dgm:pt>
    <dgm:pt modelId="{96D0E3F4-6B50-4594-ADC5-021EA0F7ED02}" type="pres">
      <dgm:prSet presAssocID="{1DF30EAA-887E-4615-B88E-D3401E6BB216}" presName="composite" presStyleCnt="0"/>
      <dgm:spPr/>
    </dgm:pt>
    <dgm:pt modelId="{68743E14-C5D9-4F9E-AE86-13629865C2CD}" type="pres">
      <dgm:prSet presAssocID="{1DF30EAA-887E-4615-B88E-D3401E6BB216}" presName="rect1" presStyleLbl="trAlignAcc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954CF6-DA61-4BDC-B8C5-9F55E9E1DB8F}" type="pres">
      <dgm:prSet presAssocID="{1DF30EAA-887E-4615-B88E-D3401E6BB216}" presName="rect2" presStyleLbl="fgImgPlace1" presStyleIdx="3" presStyleCnt="6"/>
      <dgm:spPr/>
    </dgm:pt>
    <dgm:pt modelId="{852CEF08-3D7C-4155-87C2-9293630E9766}" type="pres">
      <dgm:prSet presAssocID="{E4965130-AD37-4A3F-A476-E1AE300C6E55}" presName="sibTrans" presStyleCnt="0"/>
      <dgm:spPr/>
    </dgm:pt>
    <dgm:pt modelId="{62457B4E-1511-4244-A700-291DAAE89EB1}" type="pres">
      <dgm:prSet presAssocID="{A48E9DE4-B3DE-4F11-A3FD-D28372EF947C}" presName="composite" presStyleCnt="0"/>
      <dgm:spPr/>
    </dgm:pt>
    <dgm:pt modelId="{090261EF-70B0-43DC-BDD3-93B1EC6BFE30}" type="pres">
      <dgm:prSet presAssocID="{A48E9DE4-B3DE-4F11-A3FD-D28372EF947C}" presName="rect1" presStyleLbl="trAlignAcc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52ACDA-CDB6-44C2-B1BC-07E079E32DAA}" type="pres">
      <dgm:prSet presAssocID="{A48E9DE4-B3DE-4F11-A3FD-D28372EF947C}" presName="rect2" presStyleLbl="fgImgPlace1" presStyleIdx="4" presStyleCnt="6"/>
      <dgm:spPr/>
    </dgm:pt>
    <dgm:pt modelId="{BC22403B-6DC7-43D8-96B3-C25009B34401}" type="pres">
      <dgm:prSet presAssocID="{47468444-5655-4F06-BC1D-90F09D58EFC3}" presName="sibTrans" presStyleCnt="0"/>
      <dgm:spPr/>
    </dgm:pt>
    <dgm:pt modelId="{4A2E4152-B105-4B2E-8BA1-75C22484BBB0}" type="pres">
      <dgm:prSet presAssocID="{6E916CCA-408F-4274-9430-9F2862CA7A0E}" presName="composite" presStyleCnt="0"/>
      <dgm:spPr/>
    </dgm:pt>
    <dgm:pt modelId="{2184A2A9-7D5D-4D59-8DA7-5FF23399EFD8}" type="pres">
      <dgm:prSet presAssocID="{6E916CCA-408F-4274-9430-9F2862CA7A0E}" presName="rect1" presStyleLbl="trAlignAcc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2DFBCA4-D7A1-45BA-AFF7-52BE6FAFDCC8}" type="pres">
      <dgm:prSet presAssocID="{6E916CCA-408F-4274-9430-9F2862CA7A0E}" presName="rect2" presStyleLbl="fgImgPlace1" presStyleIdx="5" presStyleCnt="6"/>
      <dgm:spPr/>
    </dgm:pt>
  </dgm:ptLst>
  <dgm:cxnLst>
    <dgm:cxn modelId="{41DD3E93-D343-478C-A3D0-C64CF5876878}" srcId="{8F2A1A79-1730-432A-8B3D-4CE14B94219E}" destId="{5DA5E605-5CAA-44D1-83B8-759BA689CA33}" srcOrd="0" destOrd="0" parTransId="{EFA3AA9C-6FF8-4FD9-AB2F-0994EEBC26A6}" sibTransId="{61A1A388-0E33-4AAA-AA96-DC85D0AF2E3B}"/>
    <dgm:cxn modelId="{C3AD4D78-A819-48E4-B263-6AD8A8B1E602}" type="presOf" srcId="{8F2A1A79-1730-432A-8B3D-4CE14B94219E}" destId="{155BA876-0C62-4217-A9F2-88EA36F80AE7}" srcOrd="0" destOrd="0" presId="urn:microsoft.com/office/officeart/2008/layout/PictureStrips"/>
    <dgm:cxn modelId="{4FE90D1E-DDC8-46F1-8EE1-8B2E7EC1E5B8}" type="presOf" srcId="{CB5793FB-22F9-49B2-9139-E8AA6508C918}" destId="{4800CEC2-F85E-4C3D-BF7B-961FAB6A113B}" srcOrd="0" destOrd="0" presId="urn:microsoft.com/office/officeart/2008/layout/PictureStrips"/>
    <dgm:cxn modelId="{0CFE2615-39A3-478C-9466-E6E5AAB115CD}" srcId="{8F2A1A79-1730-432A-8B3D-4CE14B94219E}" destId="{A48E9DE4-B3DE-4F11-A3FD-D28372EF947C}" srcOrd="4" destOrd="0" parTransId="{7AADA12F-2E99-4442-A7CB-7371B2FFF3F0}" sibTransId="{47468444-5655-4F06-BC1D-90F09D58EFC3}"/>
    <dgm:cxn modelId="{93ED324B-181A-419D-B097-D6B198CC8D39}" type="presOf" srcId="{E74C3DAB-6FFD-45A3-88BE-9958A0DA2FF8}" destId="{F946B12C-7F30-46C8-89DA-F3620EDFBAED}" srcOrd="0" destOrd="0" presId="urn:microsoft.com/office/officeart/2008/layout/PictureStrips"/>
    <dgm:cxn modelId="{2D1F82FD-29DB-46DD-B31C-03EFAB45ECD6}" type="presOf" srcId="{1DF30EAA-887E-4615-B88E-D3401E6BB216}" destId="{68743E14-C5D9-4F9E-AE86-13629865C2CD}" srcOrd="0" destOrd="0" presId="urn:microsoft.com/office/officeart/2008/layout/PictureStrips"/>
    <dgm:cxn modelId="{AD477496-AC90-48F6-A2F3-7F3F5CAF5425}" srcId="{8F2A1A79-1730-432A-8B3D-4CE14B94219E}" destId="{6E916CCA-408F-4274-9430-9F2862CA7A0E}" srcOrd="5" destOrd="0" parTransId="{2680D7D4-ECC9-4710-83E8-A1E334D705BD}" sibTransId="{9D06C79A-952F-4505-A826-18CEC59B1B00}"/>
    <dgm:cxn modelId="{B38263E6-9721-423B-A007-D6DF328A10BC}" srcId="{8F2A1A79-1730-432A-8B3D-4CE14B94219E}" destId="{E74C3DAB-6FFD-45A3-88BE-9958A0DA2FF8}" srcOrd="1" destOrd="0" parTransId="{ABFC482F-193A-424A-92AA-4954A7607418}" sibTransId="{C9B326C3-04C3-4D80-9CE5-6424732FEDDE}"/>
    <dgm:cxn modelId="{4D94B7C7-52D0-4CBC-A485-D50C6C213263}" type="presOf" srcId="{6E916CCA-408F-4274-9430-9F2862CA7A0E}" destId="{2184A2A9-7D5D-4D59-8DA7-5FF23399EFD8}" srcOrd="0" destOrd="0" presId="urn:microsoft.com/office/officeart/2008/layout/PictureStrips"/>
    <dgm:cxn modelId="{0C6A3513-45EB-489C-B641-2A25EB003DAA}" type="presOf" srcId="{A48E9DE4-B3DE-4F11-A3FD-D28372EF947C}" destId="{090261EF-70B0-43DC-BDD3-93B1EC6BFE30}" srcOrd="0" destOrd="0" presId="urn:microsoft.com/office/officeart/2008/layout/PictureStrips"/>
    <dgm:cxn modelId="{6191CE78-8300-468A-80DD-92958CA63EDA}" srcId="{8F2A1A79-1730-432A-8B3D-4CE14B94219E}" destId="{1DF30EAA-887E-4615-B88E-D3401E6BB216}" srcOrd="3" destOrd="0" parTransId="{5C9FE21A-9206-4DFA-AB5C-262FDD3A4F75}" sibTransId="{E4965130-AD37-4A3F-A476-E1AE300C6E55}"/>
    <dgm:cxn modelId="{E7D905A4-BF49-47BC-9EB7-0A298118BD87}" type="presOf" srcId="{5DA5E605-5CAA-44D1-83B8-759BA689CA33}" destId="{5F0F2365-55A5-4BB2-9424-549417776525}" srcOrd="0" destOrd="0" presId="urn:microsoft.com/office/officeart/2008/layout/PictureStrips"/>
    <dgm:cxn modelId="{C168050B-AB11-4767-A300-0A6AA0323E72}" srcId="{8F2A1A79-1730-432A-8B3D-4CE14B94219E}" destId="{CB5793FB-22F9-49B2-9139-E8AA6508C918}" srcOrd="2" destOrd="0" parTransId="{0AE81C3B-29D8-432B-A7B3-AE110F33FD1B}" sibTransId="{CF6058CD-F53B-4C7F-B50C-CA2CA91C0480}"/>
    <dgm:cxn modelId="{6A489E39-C799-4199-99DD-74D612EDBFF6}" type="presParOf" srcId="{155BA876-0C62-4217-A9F2-88EA36F80AE7}" destId="{EA3CB59B-8C96-476E-B5BD-5E355CD5F4DA}" srcOrd="0" destOrd="0" presId="urn:microsoft.com/office/officeart/2008/layout/PictureStrips"/>
    <dgm:cxn modelId="{B4EB5311-85E3-4924-9A41-2782D84C70F7}" type="presParOf" srcId="{EA3CB59B-8C96-476E-B5BD-5E355CD5F4DA}" destId="{5F0F2365-55A5-4BB2-9424-549417776525}" srcOrd="0" destOrd="0" presId="urn:microsoft.com/office/officeart/2008/layout/PictureStrips"/>
    <dgm:cxn modelId="{14E10265-1242-4598-BCF9-3689CCE5D4B4}" type="presParOf" srcId="{EA3CB59B-8C96-476E-B5BD-5E355CD5F4DA}" destId="{2C4A46DF-56B8-4485-A7AB-028CF8ACEA97}" srcOrd="1" destOrd="0" presId="urn:microsoft.com/office/officeart/2008/layout/PictureStrips"/>
    <dgm:cxn modelId="{AFFAB09A-2257-4946-8F66-0F056B7276F9}" type="presParOf" srcId="{155BA876-0C62-4217-A9F2-88EA36F80AE7}" destId="{37B67A85-3856-4159-A07C-449B5A1EC3D5}" srcOrd="1" destOrd="0" presId="urn:microsoft.com/office/officeart/2008/layout/PictureStrips"/>
    <dgm:cxn modelId="{F0EA0697-A009-450B-B237-25036EAB7DC4}" type="presParOf" srcId="{155BA876-0C62-4217-A9F2-88EA36F80AE7}" destId="{F1F566A4-954B-48A6-8E32-417EA4606C66}" srcOrd="2" destOrd="0" presId="urn:microsoft.com/office/officeart/2008/layout/PictureStrips"/>
    <dgm:cxn modelId="{D88E547C-8149-49BE-A99C-9558DB45F152}" type="presParOf" srcId="{F1F566A4-954B-48A6-8E32-417EA4606C66}" destId="{F946B12C-7F30-46C8-89DA-F3620EDFBAED}" srcOrd="0" destOrd="0" presId="urn:microsoft.com/office/officeart/2008/layout/PictureStrips"/>
    <dgm:cxn modelId="{D3253554-B7A9-40A6-BBEE-B6FAF78DC489}" type="presParOf" srcId="{F1F566A4-954B-48A6-8E32-417EA4606C66}" destId="{B8894AE0-DF91-46C0-A22B-00CAEA65871D}" srcOrd="1" destOrd="0" presId="urn:microsoft.com/office/officeart/2008/layout/PictureStrips"/>
    <dgm:cxn modelId="{D4101294-E23F-4C19-AF86-93CDA184D93B}" type="presParOf" srcId="{155BA876-0C62-4217-A9F2-88EA36F80AE7}" destId="{902BFDA6-31F0-4635-9A18-CA362819E68A}" srcOrd="3" destOrd="0" presId="urn:microsoft.com/office/officeart/2008/layout/PictureStrips"/>
    <dgm:cxn modelId="{66FE5EE0-CA32-4759-AFE5-29D25BD40CEA}" type="presParOf" srcId="{155BA876-0C62-4217-A9F2-88EA36F80AE7}" destId="{C6EE4D48-1BF0-4705-8A44-2010426EEDA2}" srcOrd="4" destOrd="0" presId="urn:microsoft.com/office/officeart/2008/layout/PictureStrips"/>
    <dgm:cxn modelId="{CFBBC308-4DA4-45F3-9642-7C7D124D47C8}" type="presParOf" srcId="{C6EE4D48-1BF0-4705-8A44-2010426EEDA2}" destId="{4800CEC2-F85E-4C3D-BF7B-961FAB6A113B}" srcOrd="0" destOrd="0" presId="urn:microsoft.com/office/officeart/2008/layout/PictureStrips"/>
    <dgm:cxn modelId="{0CA43296-F2C9-4DE4-AE08-E4387AC452E1}" type="presParOf" srcId="{C6EE4D48-1BF0-4705-8A44-2010426EEDA2}" destId="{E35734A1-0085-4629-93AA-B47C2DC3D3A5}" srcOrd="1" destOrd="0" presId="urn:microsoft.com/office/officeart/2008/layout/PictureStrips"/>
    <dgm:cxn modelId="{1F8861A3-4EFC-4F1F-B08E-BB9ABD97CBD1}" type="presParOf" srcId="{155BA876-0C62-4217-A9F2-88EA36F80AE7}" destId="{4AA1F0DF-9CB5-4DA9-96DA-46D7BE8BCFCA}" srcOrd="5" destOrd="0" presId="urn:microsoft.com/office/officeart/2008/layout/PictureStrips"/>
    <dgm:cxn modelId="{AE87D049-7BA1-4B65-8CBB-6DA4BA5B145F}" type="presParOf" srcId="{155BA876-0C62-4217-A9F2-88EA36F80AE7}" destId="{96D0E3F4-6B50-4594-ADC5-021EA0F7ED02}" srcOrd="6" destOrd="0" presId="urn:microsoft.com/office/officeart/2008/layout/PictureStrips"/>
    <dgm:cxn modelId="{8A5C4715-77C9-4C85-A0CA-B585C20F827E}" type="presParOf" srcId="{96D0E3F4-6B50-4594-ADC5-021EA0F7ED02}" destId="{68743E14-C5D9-4F9E-AE86-13629865C2CD}" srcOrd="0" destOrd="0" presId="urn:microsoft.com/office/officeart/2008/layout/PictureStrips"/>
    <dgm:cxn modelId="{F6275179-9B43-4564-B1E2-3CB980E40199}" type="presParOf" srcId="{96D0E3F4-6B50-4594-ADC5-021EA0F7ED02}" destId="{86954CF6-DA61-4BDC-B8C5-9F55E9E1DB8F}" srcOrd="1" destOrd="0" presId="urn:microsoft.com/office/officeart/2008/layout/PictureStrips"/>
    <dgm:cxn modelId="{7E340129-CC51-4A8C-B044-AF169FFAC3FE}" type="presParOf" srcId="{155BA876-0C62-4217-A9F2-88EA36F80AE7}" destId="{852CEF08-3D7C-4155-87C2-9293630E9766}" srcOrd="7" destOrd="0" presId="urn:microsoft.com/office/officeart/2008/layout/PictureStrips"/>
    <dgm:cxn modelId="{CE1869CC-3686-45DD-B224-CF1AF971E60B}" type="presParOf" srcId="{155BA876-0C62-4217-A9F2-88EA36F80AE7}" destId="{62457B4E-1511-4244-A700-291DAAE89EB1}" srcOrd="8" destOrd="0" presId="urn:microsoft.com/office/officeart/2008/layout/PictureStrips"/>
    <dgm:cxn modelId="{FD8286B4-FADA-449C-9C71-4F2785E0DF6B}" type="presParOf" srcId="{62457B4E-1511-4244-A700-291DAAE89EB1}" destId="{090261EF-70B0-43DC-BDD3-93B1EC6BFE30}" srcOrd="0" destOrd="0" presId="urn:microsoft.com/office/officeart/2008/layout/PictureStrips"/>
    <dgm:cxn modelId="{A64C9D5E-1D3A-4469-A9BD-173D798BDC68}" type="presParOf" srcId="{62457B4E-1511-4244-A700-291DAAE89EB1}" destId="{E252ACDA-CDB6-44C2-B1BC-07E079E32DAA}" srcOrd="1" destOrd="0" presId="urn:microsoft.com/office/officeart/2008/layout/PictureStrips"/>
    <dgm:cxn modelId="{5BEF940F-45E2-4482-9811-2EB7C24B62C0}" type="presParOf" srcId="{155BA876-0C62-4217-A9F2-88EA36F80AE7}" destId="{BC22403B-6DC7-43D8-96B3-C25009B34401}" srcOrd="9" destOrd="0" presId="urn:microsoft.com/office/officeart/2008/layout/PictureStrips"/>
    <dgm:cxn modelId="{62F7E4B6-2437-4239-BF98-331AE9A36F07}" type="presParOf" srcId="{155BA876-0C62-4217-A9F2-88EA36F80AE7}" destId="{4A2E4152-B105-4B2E-8BA1-75C22484BBB0}" srcOrd="10" destOrd="0" presId="urn:microsoft.com/office/officeart/2008/layout/PictureStrips"/>
    <dgm:cxn modelId="{2AC0CCCC-3F53-4FAC-885A-2D1ADF628706}" type="presParOf" srcId="{4A2E4152-B105-4B2E-8BA1-75C22484BBB0}" destId="{2184A2A9-7D5D-4D59-8DA7-5FF23399EFD8}" srcOrd="0" destOrd="0" presId="urn:microsoft.com/office/officeart/2008/layout/PictureStrips"/>
    <dgm:cxn modelId="{9331A13B-C47B-477B-BE63-76B81B25B42A}" type="presParOf" srcId="{4A2E4152-B105-4B2E-8BA1-75C22484BBB0}" destId="{F2DFBCA4-D7A1-45BA-AFF7-52BE6FAFDCC8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4A9D83E5-9BE8-4164-8D86-9507B40E5837}" type="doc">
      <dgm:prSet loTypeId="urn:microsoft.com/office/officeart/2005/8/layout/default" loCatId="list" qsTypeId="urn:microsoft.com/office/officeart/2005/8/quickstyle/simple3" qsCatId="simple" csTypeId="urn:microsoft.com/office/officeart/2005/8/colors/accent1_5" csCatId="accent1" phldr="1"/>
      <dgm:spPr/>
      <dgm:t>
        <a:bodyPr/>
        <a:lstStyle/>
        <a:p>
          <a:endParaRPr lang="ru-RU"/>
        </a:p>
      </dgm:t>
    </dgm:pt>
    <dgm:pt modelId="{8EF2FF95-7FDF-4AF8-902D-3EC29D88C639}">
      <dgm:prSet phldrT="[Текст]"/>
      <dgm:spPr/>
      <dgm:t>
        <a:bodyPr/>
        <a:lstStyle/>
        <a:p>
          <a:r>
            <a:rPr lang="ru-RU" b="1" dirty="0"/>
            <a:t>ТРАДИЦИОННЫЕ</a:t>
          </a:r>
        </a:p>
      </dgm:t>
    </dgm:pt>
    <dgm:pt modelId="{48C879AE-CBA7-4F80-B3C8-0E27BFC52C81}" type="parTrans" cxnId="{5052A9AE-B91A-492A-AD15-EF18843E1D52}">
      <dgm:prSet/>
      <dgm:spPr/>
      <dgm:t>
        <a:bodyPr/>
        <a:lstStyle/>
        <a:p>
          <a:endParaRPr lang="ru-RU"/>
        </a:p>
      </dgm:t>
    </dgm:pt>
    <dgm:pt modelId="{9CF59651-756E-4D08-B5CF-6534DAE83CC9}" type="sibTrans" cxnId="{5052A9AE-B91A-492A-AD15-EF18843E1D52}">
      <dgm:prSet/>
      <dgm:spPr/>
      <dgm:t>
        <a:bodyPr/>
        <a:lstStyle/>
        <a:p>
          <a:endParaRPr lang="ru-RU"/>
        </a:p>
      </dgm:t>
    </dgm:pt>
    <dgm:pt modelId="{144B2B8B-036C-40B7-B488-326D5B0A99FC}">
      <dgm:prSet phldrT="[Текст]"/>
      <dgm:spPr/>
      <dgm:t>
        <a:bodyPr/>
        <a:lstStyle/>
        <a:p>
          <a:r>
            <a:rPr lang="ru-RU" b="1" dirty="0"/>
            <a:t>НЕРАДИЦИОННЫЕ</a:t>
          </a:r>
        </a:p>
      </dgm:t>
    </dgm:pt>
    <dgm:pt modelId="{71EA862C-F0F5-4B6E-B808-A29AD5B86248}" type="parTrans" cxnId="{9F168990-B644-47CA-A4DD-6D9500DD2DA9}">
      <dgm:prSet/>
      <dgm:spPr/>
      <dgm:t>
        <a:bodyPr/>
        <a:lstStyle/>
        <a:p>
          <a:endParaRPr lang="ru-RU"/>
        </a:p>
      </dgm:t>
    </dgm:pt>
    <dgm:pt modelId="{E0D498DD-782F-4546-A91A-001A91ACF8CE}" type="sibTrans" cxnId="{9F168990-B644-47CA-A4DD-6D9500DD2DA9}">
      <dgm:prSet/>
      <dgm:spPr/>
      <dgm:t>
        <a:bodyPr/>
        <a:lstStyle/>
        <a:p>
          <a:endParaRPr lang="ru-RU"/>
        </a:p>
      </dgm:t>
    </dgm:pt>
    <dgm:pt modelId="{6DF6B711-A921-4042-95B9-EF2974A6414E}" type="pres">
      <dgm:prSet presAssocID="{4A9D83E5-9BE8-4164-8D86-9507B40E5837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9F9C419-43F9-45DE-A3E7-E562A8E0A1D0}" type="pres">
      <dgm:prSet presAssocID="{8EF2FF95-7FDF-4AF8-902D-3EC29D88C639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AC56808-3FFC-438E-BB14-3B7A725EB58A}" type="pres">
      <dgm:prSet presAssocID="{9CF59651-756E-4D08-B5CF-6534DAE83CC9}" presName="sibTrans" presStyleCnt="0"/>
      <dgm:spPr/>
    </dgm:pt>
    <dgm:pt modelId="{699AFA0C-F0D7-459E-9681-6C13F9958D8C}" type="pres">
      <dgm:prSet presAssocID="{144B2B8B-036C-40B7-B488-326D5B0A99FC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052A9AE-B91A-492A-AD15-EF18843E1D52}" srcId="{4A9D83E5-9BE8-4164-8D86-9507B40E5837}" destId="{8EF2FF95-7FDF-4AF8-902D-3EC29D88C639}" srcOrd="0" destOrd="0" parTransId="{48C879AE-CBA7-4F80-B3C8-0E27BFC52C81}" sibTransId="{9CF59651-756E-4D08-B5CF-6534DAE83CC9}"/>
    <dgm:cxn modelId="{847B2423-40B4-4E54-AC7B-957A2D6A1FB0}" type="presOf" srcId="{4A9D83E5-9BE8-4164-8D86-9507B40E5837}" destId="{6DF6B711-A921-4042-95B9-EF2974A6414E}" srcOrd="0" destOrd="0" presId="urn:microsoft.com/office/officeart/2005/8/layout/default"/>
    <dgm:cxn modelId="{F71EA24E-1FE6-41D1-84C3-2C47950C7ABD}" type="presOf" srcId="{8EF2FF95-7FDF-4AF8-902D-3EC29D88C639}" destId="{19F9C419-43F9-45DE-A3E7-E562A8E0A1D0}" srcOrd="0" destOrd="0" presId="urn:microsoft.com/office/officeart/2005/8/layout/default"/>
    <dgm:cxn modelId="{0AB9F63E-EE84-4A12-A2DE-183137A7A275}" type="presOf" srcId="{144B2B8B-036C-40B7-B488-326D5B0A99FC}" destId="{699AFA0C-F0D7-459E-9681-6C13F9958D8C}" srcOrd="0" destOrd="0" presId="urn:microsoft.com/office/officeart/2005/8/layout/default"/>
    <dgm:cxn modelId="{9F168990-B644-47CA-A4DD-6D9500DD2DA9}" srcId="{4A9D83E5-9BE8-4164-8D86-9507B40E5837}" destId="{144B2B8B-036C-40B7-B488-326D5B0A99FC}" srcOrd="1" destOrd="0" parTransId="{71EA862C-F0F5-4B6E-B808-A29AD5B86248}" sibTransId="{E0D498DD-782F-4546-A91A-001A91ACF8CE}"/>
    <dgm:cxn modelId="{C5DB5A82-2E5A-433F-A233-664E62DE7575}" type="presParOf" srcId="{6DF6B711-A921-4042-95B9-EF2974A6414E}" destId="{19F9C419-43F9-45DE-A3E7-E562A8E0A1D0}" srcOrd="0" destOrd="0" presId="urn:microsoft.com/office/officeart/2005/8/layout/default"/>
    <dgm:cxn modelId="{C8DB3D42-B71D-4A73-9AA8-F39CFCDF16F5}" type="presParOf" srcId="{6DF6B711-A921-4042-95B9-EF2974A6414E}" destId="{3AC56808-3FFC-438E-BB14-3B7A725EB58A}" srcOrd="1" destOrd="0" presId="urn:microsoft.com/office/officeart/2005/8/layout/default"/>
    <dgm:cxn modelId="{FA7F162E-4314-4379-B1EB-9041A2CB8733}" type="presParOf" srcId="{6DF6B711-A921-4042-95B9-EF2974A6414E}" destId="{699AFA0C-F0D7-459E-9681-6C13F9958D8C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3A1CBC24-570D-4A0C-A5A1-93576A673C2C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8FA375A-3FDC-4282-8CEE-3EAAC5D86239}">
      <dgm:prSet/>
      <dgm:spPr/>
      <dgm:t>
        <a:bodyPr/>
        <a:lstStyle/>
        <a:p>
          <a:r>
            <a:rPr lang="ru-RU" b="1"/>
            <a:t>Коллективные:</a:t>
          </a:r>
          <a:endParaRPr lang="ru-RU" b="1" dirty="0"/>
        </a:p>
      </dgm:t>
    </dgm:pt>
    <dgm:pt modelId="{E898128E-6710-4BD8-A615-B7B9595C63E5}" type="parTrans" cxnId="{EDAB3F5B-F0D9-42B0-B3DD-0CB3C5123FD7}">
      <dgm:prSet/>
      <dgm:spPr/>
      <dgm:t>
        <a:bodyPr/>
        <a:lstStyle/>
        <a:p>
          <a:endParaRPr lang="ru-RU"/>
        </a:p>
      </dgm:t>
    </dgm:pt>
    <dgm:pt modelId="{F49FA463-DE21-43A4-B906-78BC0DE8C0BC}" type="sibTrans" cxnId="{EDAB3F5B-F0D9-42B0-B3DD-0CB3C5123FD7}">
      <dgm:prSet/>
      <dgm:spPr/>
      <dgm:t>
        <a:bodyPr/>
        <a:lstStyle/>
        <a:p>
          <a:endParaRPr lang="ru-RU"/>
        </a:p>
      </dgm:t>
    </dgm:pt>
    <dgm:pt modelId="{52D7B714-25A7-47FA-AC15-716867F971C1}">
      <dgm:prSet custT="1"/>
      <dgm:spPr/>
      <dgm:t>
        <a:bodyPr/>
        <a:lstStyle/>
        <a:p>
          <a:r>
            <a:rPr lang="ru-RU" sz="2000" b="1" dirty="0"/>
            <a:t>Родительские собрания </a:t>
          </a:r>
        </a:p>
      </dgm:t>
    </dgm:pt>
    <dgm:pt modelId="{822E9432-100D-414F-87C6-039B989F4D4C}" type="parTrans" cxnId="{32CD835F-67C0-44E2-A2C7-1572DAA5352F}">
      <dgm:prSet/>
      <dgm:spPr/>
      <dgm:t>
        <a:bodyPr/>
        <a:lstStyle/>
        <a:p>
          <a:endParaRPr lang="ru-RU"/>
        </a:p>
      </dgm:t>
    </dgm:pt>
    <dgm:pt modelId="{90A86ED8-59D4-461F-B650-764601D4ACBD}" type="sibTrans" cxnId="{32CD835F-67C0-44E2-A2C7-1572DAA5352F}">
      <dgm:prSet/>
      <dgm:spPr/>
      <dgm:t>
        <a:bodyPr/>
        <a:lstStyle/>
        <a:p>
          <a:endParaRPr lang="ru-RU"/>
        </a:p>
      </dgm:t>
    </dgm:pt>
    <dgm:pt modelId="{53DF87D7-A4F5-4167-9046-C87AA624DAA2}">
      <dgm:prSet custT="1"/>
      <dgm:spPr/>
      <dgm:t>
        <a:bodyPr/>
        <a:lstStyle/>
        <a:p>
          <a:r>
            <a:rPr lang="ru-RU" sz="2000" b="1" dirty="0"/>
            <a:t>Конференции</a:t>
          </a:r>
        </a:p>
      </dgm:t>
    </dgm:pt>
    <dgm:pt modelId="{F0FBF702-E712-4F08-8A20-7B085E1B9327}" type="parTrans" cxnId="{D8C5DBBC-1F5B-4719-8392-F8839CD12E09}">
      <dgm:prSet/>
      <dgm:spPr/>
      <dgm:t>
        <a:bodyPr/>
        <a:lstStyle/>
        <a:p>
          <a:endParaRPr lang="ru-RU"/>
        </a:p>
      </dgm:t>
    </dgm:pt>
    <dgm:pt modelId="{180B47A5-4C64-43AC-9E7F-3E91EB28CCAF}" type="sibTrans" cxnId="{D8C5DBBC-1F5B-4719-8392-F8839CD12E09}">
      <dgm:prSet/>
      <dgm:spPr/>
      <dgm:t>
        <a:bodyPr/>
        <a:lstStyle/>
        <a:p>
          <a:endParaRPr lang="ru-RU"/>
        </a:p>
      </dgm:t>
    </dgm:pt>
    <dgm:pt modelId="{80EB46B6-9444-4E5D-8A6D-73B73E8224B4}">
      <dgm:prSet custT="1"/>
      <dgm:spPr/>
      <dgm:t>
        <a:bodyPr/>
        <a:lstStyle/>
        <a:p>
          <a:r>
            <a:rPr lang="ru-RU" sz="2000" b="1" dirty="0"/>
            <a:t>«Круглые столы»</a:t>
          </a:r>
        </a:p>
      </dgm:t>
    </dgm:pt>
    <dgm:pt modelId="{4D4A27DD-0B2F-435A-9430-A157DC007898}" type="parTrans" cxnId="{81C7F2E9-4648-43C9-81F4-AF712891A97B}">
      <dgm:prSet/>
      <dgm:spPr/>
      <dgm:t>
        <a:bodyPr/>
        <a:lstStyle/>
        <a:p>
          <a:endParaRPr lang="ru-RU"/>
        </a:p>
      </dgm:t>
    </dgm:pt>
    <dgm:pt modelId="{41A56C36-8109-4AB3-A338-70947FBEEDCE}" type="sibTrans" cxnId="{81C7F2E9-4648-43C9-81F4-AF712891A97B}">
      <dgm:prSet/>
      <dgm:spPr/>
      <dgm:t>
        <a:bodyPr/>
        <a:lstStyle/>
        <a:p>
          <a:endParaRPr lang="ru-RU"/>
        </a:p>
      </dgm:t>
    </dgm:pt>
    <dgm:pt modelId="{11E6BF92-14E6-4518-A77B-EE5FA497D7B7}">
      <dgm:prSet/>
      <dgm:spPr/>
      <dgm:t>
        <a:bodyPr/>
        <a:lstStyle/>
        <a:p>
          <a:r>
            <a:rPr lang="ru-RU" b="1" dirty="0"/>
            <a:t>Индивидуальные:</a:t>
          </a:r>
        </a:p>
      </dgm:t>
    </dgm:pt>
    <dgm:pt modelId="{9B14CC48-7208-486A-BFD6-ED115A61078F}" type="parTrans" cxnId="{2CEEC152-6905-426B-9186-4372BEF43295}">
      <dgm:prSet/>
      <dgm:spPr/>
      <dgm:t>
        <a:bodyPr/>
        <a:lstStyle/>
        <a:p>
          <a:endParaRPr lang="ru-RU"/>
        </a:p>
      </dgm:t>
    </dgm:pt>
    <dgm:pt modelId="{666C2BC2-F276-43BD-BBDB-F3FFAB60D199}" type="sibTrans" cxnId="{2CEEC152-6905-426B-9186-4372BEF43295}">
      <dgm:prSet/>
      <dgm:spPr/>
      <dgm:t>
        <a:bodyPr/>
        <a:lstStyle/>
        <a:p>
          <a:endParaRPr lang="ru-RU"/>
        </a:p>
      </dgm:t>
    </dgm:pt>
    <dgm:pt modelId="{FCECD057-3B45-45E1-80AC-7567D08A1412}">
      <dgm:prSet custT="1"/>
      <dgm:spPr/>
      <dgm:t>
        <a:bodyPr/>
        <a:lstStyle/>
        <a:p>
          <a:r>
            <a:rPr lang="ru-RU" sz="2000" b="1" dirty="0"/>
            <a:t>Педагогические беседы с родителями</a:t>
          </a:r>
        </a:p>
      </dgm:t>
    </dgm:pt>
    <dgm:pt modelId="{5D7C16DE-4EBD-4C4A-80DC-097B51D7529B}" type="parTrans" cxnId="{BD866186-B1D6-4028-9AF9-617467EA4048}">
      <dgm:prSet/>
      <dgm:spPr/>
      <dgm:t>
        <a:bodyPr/>
        <a:lstStyle/>
        <a:p>
          <a:endParaRPr lang="ru-RU"/>
        </a:p>
      </dgm:t>
    </dgm:pt>
    <dgm:pt modelId="{42359DFA-A08E-43E2-A927-E464F1C25FDB}" type="sibTrans" cxnId="{BD866186-B1D6-4028-9AF9-617467EA4048}">
      <dgm:prSet/>
      <dgm:spPr/>
      <dgm:t>
        <a:bodyPr/>
        <a:lstStyle/>
        <a:p>
          <a:endParaRPr lang="ru-RU"/>
        </a:p>
      </dgm:t>
    </dgm:pt>
    <dgm:pt modelId="{FC6DB1F6-4874-4AA8-812E-EF73F2E3E845}">
      <dgm:prSet custT="1"/>
      <dgm:spPr/>
      <dgm:t>
        <a:bodyPr/>
        <a:lstStyle/>
        <a:p>
          <a:r>
            <a:rPr lang="ru-RU" sz="2000" b="1" dirty="0"/>
            <a:t>Тематические консультации </a:t>
          </a:r>
        </a:p>
      </dgm:t>
    </dgm:pt>
    <dgm:pt modelId="{9A46921F-5756-4FDA-8A6C-24CB4AA4ECD2}" type="parTrans" cxnId="{3469CEFB-B857-4DCA-B3E4-8163F61C9F3A}">
      <dgm:prSet/>
      <dgm:spPr/>
      <dgm:t>
        <a:bodyPr/>
        <a:lstStyle/>
        <a:p>
          <a:endParaRPr lang="ru-RU"/>
        </a:p>
      </dgm:t>
    </dgm:pt>
    <dgm:pt modelId="{01D83295-534A-4689-BC27-B9DA507CC9B2}" type="sibTrans" cxnId="{3469CEFB-B857-4DCA-B3E4-8163F61C9F3A}">
      <dgm:prSet/>
      <dgm:spPr/>
      <dgm:t>
        <a:bodyPr/>
        <a:lstStyle/>
        <a:p>
          <a:endParaRPr lang="ru-RU"/>
        </a:p>
      </dgm:t>
    </dgm:pt>
    <dgm:pt modelId="{33B91B79-94E6-4A7B-B750-CCC7494A67E6}">
      <dgm:prSet custT="1"/>
      <dgm:spPr/>
      <dgm:t>
        <a:bodyPr/>
        <a:lstStyle/>
        <a:p>
          <a:r>
            <a:rPr lang="ru-RU" sz="2000" b="1" dirty="0"/>
            <a:t>Заочные консультации</a:t>
          </a:r>
        </a:p>
      </dgm:t>
    </dgm:pt>
    <dgm:pt modelId="{1C132DBA-0C62-4260-9E05-F33C16B74728}" type="parTrans" cxnId="{D2EB0706-3FBD-4F13-8B3E-37A07232FF71}">
      <dgm:prSet/>
      <dgm:spPr/>
      <dgm:t>
        <a:bodyPr/>
        <a:lstStyle/>
        <a:p>
          <a:endParaRPr lang="ru-RU"/>
        </a:p>
      </dgm:t>
    </dgm:pt>
    <dgm:pt modelId="{8103E615-DD62-4D93-A191-CB903C74B0D6}" type="sibTrans" cxnId="{D2EB0706-3FBD-4F13-8B3E-37A07232FF71}">
      <dgm:prSet/>
      <dgm:spPr/>
      <dgm:t>
        <a:bodyPr/>
        <a:lstStyle/>
        <a:p>
          <a:endParaRPr lang="ru-RU"/>
        </a:p>
      </dgm:t>
    </dgm:pt>
    <dgm:pt modelId="{35B7ADC1-FE5E-4CE4-8E21-85E5826AFF1E}">
      <dgm:prSet/>
      <dgm:spPr/>
      <dgm:t>
        <a:bodyPr/>
        <a:lstStyle/>
        <a:p>
          <a:r>
            <a:rPr lang="ru-RU" b="1" dirty="0"/>
            <a:t>Наглядно – информационные:</a:t>
          </a:r>
        </a:p>
      </dgm:t>
    </dgm:pt>
    <dgm:pt modelId="{3AACEE8A-972A-4B93-866F-AF758ADED6B6}" type="parTrans" cxnId="{44173567-80A8-433B-8AA7-F7F0D075B8C3}">
      <dgm:prSet/>
      <dgm:spPr/>
      <dgm:t>
        <a:bodyPr/>
        <a:lstStyle/>
        <a:p>
          <a:endParaRPr lang="ru-RU"/>
        </a:p>
      </dgm:t>
    </dgm:pt>
    <dgm:pt modelId="{33021C86-1371-4E1B-8686-F36E2658B5CC}" type="sibTrans" cxnId="{44173567-80A8-433B-8AA7-F7F0D075B8C3}">
      <dgm:prSet/>
      <dgm:spPr/>
      <dgm:t>
        <a:bodyPr/>
        <a:lstStyle/>
        <a:p>
          <a:endParaRPr lang="ru-RU"/>
        </a:p>
      </dgm:t>
    </dgm:pt>
    <dgm:pt modelId="{7E9A919D-F252-4B5B-8B4F-8080FBA96BC6}">
      <dgm:prSet custT="1"/>
      <dgm:spPr/>
      <dgm:t>
        <a:bodyPr/>
        <a:lstStyle/>
        <a:p>
          <a:r>
            <a:rPr lang="ru-RU" sz="2000" b="1" dirty="0"/>
            <a:t>Записи на магнитофон бесед с детьми</a:t>
          </a:r>
        </a:p>
      </dgm:t>
    </dgm:pt>
    <dgm:pt modelId="{D255E4E3-58CE-402E-BDF3-A982868AC8D4}" type="parTrans" cxnId="{B28F594A-C08E-408E-9B6E-5E2938F890A3}">
      <dgm:prSet/>
      <dgm:spPr/>
      <dgm:t>
        <a:bodyPr/>
        <a:lstStyle/>
        <a:p>
          <a:endParaRPr lang="ru-RU"/>
        </a:p>
      </dgm:t>
    </dgm:pt>
    <dgm:pt modelId="{CBCD0139-74BE-4FDD-927F-7837863EA74D}" type="sibTrans" cxnId="{B28F594A-C08E-408E-9B6E-5E2938F890A3}">
      <dgm:prSet/>
      <dgm:spPr/>
      <dgm:t>
        <a:bodyPr/>
        <a:lstStyle/>
        <a:p>
          <a:endParaRPr lang="ru-RU"/>
        </a:p>
      </dgm:t>
    </dgm:pt>
    <dgm:pt modelId="{E510BDA7-BCB1-49CC-A43C-B7B26310EDE3}">
      <dgm:prSet/>
      <dgm:spPr/>
      <dgm:t>
        <a:bodyPr/>
        <a:lstStyle/>
        <a:p>
          <a:r>
            <a:rPr lang="ru-RU" b="1" dirty="0"/>
            <a:t>Видео фрагменты организации различных видов деятельности</a:t>
          </a:r>
        </a:p>
      </dgm:t>
    </dgm:pt>
    <dgm:pt modelId="{BA3DC2EC-427E-49B9-A47E-754B985154DA}" type="parTrans" cxnId="{A99A19BD-6F04-4401-B06A-1127D7379845}">
      <dgm:prSet/>
      <dgm:spPr/>
      <dgm:t>
        <a:bodyPr/>
        <a:lstStyle/>
        <a:p>
          <a:endParaRPr lang="ru-RU"/>
        </a:p>
      </dgm:t>
    </dgm:pt>
    <dgm:pt modelId="{A7A874FD-B67E-4A61-946C-215AD35D888B}" type="sibTrans" cxnId="{A99A19BD-6F04-4401-B06A-1127D7379845}">
      <dgm:prSet/>
      <dgm:spPr/>
      <dgm:t>
        <a:bodyPr/>
        <a:lstStyle/>
        <a:p>
          <a:endParaRPr lang="ru-RU"/>
        </a:p>
      </dgm:t>
    </dgm:pt>
    <dgm:pt modelId="{418927E1-F450-498B-973F-6CC0BB30B308}">
      <dgm:prSet custT="1"/>
      <dgm:spPr/>
      <dgm:t>
        <a:bodyPr/>
        <a:lstStyle/>
        <a:p>
          <a:r>
            <a:rPr lang="ru-RU" sz="2000" b="1" dirty="0"/>
            <a:t>Фотографии</a:t>
          </a:r>
        </a:p>
      </dgm:t>
    </dgm:pt>
    <dgm:pt modelId="{4B11F085-7944-4FF2-86D3-508A5AA1B037}" type="parTrans" cxnId="{07145573-CE99-4B29-A964-9F26140395E0}">
      <dgm:prSet/>
      <dgm:spPr/>
      <dgm:t>
        <a:bodyPr/>
        <a:lstStyle/>
        <a:p>
          <a:endParaRPr lang="ru-RU"/>
        </a:p>
      </dgm:t>
    </dgm:pt>
    <dgm:pt modelId="{E56E20AE-E607-4ADE-A4D4-43225E8D23DB}" type="sibTrans" cxnId="{07145573-CE99-4B29-A964-9F26140395E0}">
      <dgm:prSet/>
      <dgm:spPr/>
      <dgm:t>
        <a:bodyPr/>
        <a:lstStyle/>
        <a:p>
          <a:endParaRPr lang="ru-RU"/>
        </a:p>
      </dgm:t>
    </dgm:pt>
    <dgm:pt modelId="{48080F73-D6B8-448D-A5AC-B765B14BE80D}">
      <dgm:prSet/>
      <dgm:spPr/>
      <dgm:t>
        <a:bodyPr/>
        <a:lstStyle/>
        <a:p>
          <a:r>
            <a:rPr lang="ru-RU" b="1" dirty="0"/>
            <a:t>Выставки  детских работ, стенды, ширмы, папки  передвижки</a:t>
          </a:r>
        </a:p>
      </dgm:t>
    </dgm:pt>
    <dgm:pt modelId="{4EFA2180-2948-4A89-BC37-CC2527FDE1BA}" type="parTrans" cxnId="{01EACA8D-EA88-4455-8BDE-18ACEA3AD61C}">
      <dgm:prSet/>
      <dgm:spPr/>
      <dgm:t>
        <a:bodyPr/>
        <a:lstStyle/>
        <a:p>
          <a:endParaRPr lang="ru-RU"/>
        </a:p>
      </dgm:t>
    </dgm:pt>
    <dgm:pt modelId="{61A1CA4A-C9CF-4A46-B8FB-ECB11115CDFC}" type="sibTrans" cxnId="{01EACA8D-EA88-4455-8BDE-18ACEA3AD61C}">
      <dgm:prSet/>
      <dgm:spPr/>
      <dgm:t>
        <a:bodyPr/>
        <a:lstStyle/>
        <a:p>
          <a:endParaRPr lang="ru-RU"/>
        </a:p>
      </dgm:t>
    </dgm:pt>
    <dgm:pt modelId="{FD3F76F9-AC3E-4CE0-96E6-C35BF5FFED8D}" type="pres">
      <dgm:prSet presAssocID="{3A1CBC24-570D-4A0C-A5A1-93576A673C2C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96832255-EFDF-401F-9570-0E84E37FAE3D}" type="pres">
      <dgm:prSet presAssocID="{28FA375A-3FDC-4282-8CEE-3EAAC5D86239}" presName="root" presStyleCnt="0"/>
      <dgm:spPr/>
    </dgm:pt>
    <dgm:pt modelId="{D9986ACC-E9E5-4252-8FDB-E499A877A712}" type="pres">
      <dgm:prSet presAssocID="{28FA375A-3FDC-4282-8CEE-3EAAC5D86239}" presName="rootComposite" presStyleCnt="0"/>
      <dgm:spPr/>
    </dgm:pt>
    <dgm:pt modelId="{8213ED1D-6516-4998-A0A6-C75A6FC6D337}" type="pres">
      <dgm:prSet presAssocID="{28FA375A-3FDC-4282-8CEE-3EAAC5D86239}" presName="rootText" presStyleLbl="node1" presStyleIdx="0" presStyleCnt="3" custScaleX="169666"/>
      <dgm:spPr/>
      <dgm:t>
        <a:bodyPr/>
        <a:lstStyle/>
        <a:p>
          <a:endParaRPr lang="ru-RU"/>
        </a:p>
      </dgm:t>
    </dgm:pt>
    <dgm:pt modelId="{6EECA33E-FD0E-45EB-86E1-3EB8937ECD82}" type="pres">
      <dgm:prSet presAssocID="{28FA375A-3FDC-4282-8CEE-3EAAC5D86239}" presName="rootConnector" presStyleLbl="node1" presStyleIdx="0" presStyleCnt="3"/>
      <dgm:spPr/>
      <dgm:t>
        <a:bodyPr/>
        <a:lstStyle/>
        <a:p>
          <a:endParaRPr lang="ru-RU"/>
        </a:p>
      </dgm:t>
    </dgm:pt>
    <dgm:pt modelId="{37BFD08E-B51A-4920-B218-2496184D7193}" type="pres">
      <dgm:prSet presAssocID="{28FA375A-3FDC-4282-8CEE-3EAAC5D86239}" presName="childShape" presStyleCnt="0"/>
      <dgm:spPr/>
    </dgm:pt>
    <dgm:pt modelId="{138637E6-4079-4F29-A011-11D60C5C232F}" type="pres">
      <dgm:prSet presAssocID="{822E9432-100D-414F-87C6-039B989F4D4C}" presName="Name13" presStyleLbl="parChTrans1D2" presStyleIdx="0" presStyleCnt="10"/>
      <dgm:spPr/>
      <dgm:t>
        <a:bodyPr/>
        <a:lstStyle/>
        <a:p>
          <a:endParaRPr lang="ru-RU"/>
        </a:p>
      </dgm:t>
    </dgm:pt>
    <dgm:pt modelId="{144B4F49-407C-4618-9A62-E66A965C2C94}" type="pres">
      <dgm:prSet presAssocID="{52D7B714-25A7-47FA-AC15-716867F971C1}" presName="childText" presStyleLbl="bgAcc1" presStyleIdx="0" presStyleCnt="10" custScaleX="174656" custScaleY="92862" custLinFactNeighborY="-302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435A1C-D599-44C2-984D-CB64F9725626}" type="pres">
      <dgm:prSet presAssocID="{F0FBF702-E712-4F08-8A20-7B085E1B9327}" presName="Name13" presStyleLbl="parChTrans1D2" presStyleIdx="1" presStyleCnt="10"/>
      <dgm:spPr/>
      <dgm:t>
        <a:bodyPr/>
        <a:lstStyle/>
        <a:p>
          <a:endParaRPr lang="ru-RU"/>
        </a:p>
      </dgm:t>
    </dgm:pt>
    <dgm:pt modelId="{F3028FF0-6265-4F95-B912-F2FFB0745F02}" type="pres">
      <dgm:prSet presAssocID="{53DF87D7-A4F5-4167-9046-C87AA624DAA2}" presName="childText" presStyleLbl="bgAcc1" presStyleIdx="1" presStyleCnt="10" custScaleX="1746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101C80-D09A-429F-A17F-ACE78AB176E9}" type="pres">
      <dgm:prSet presAssocID="{4D4A27DD-0B2F-435A-9430-A157DC007898}" presName="Name13" presStyleLbl="parChTrans1D2" presStyleIdx="2" presStyleCnt="10"/>
      <dgm:spPr/>
      <dgm:t>
        <a:bodyPr/>
        <a:lstStyle/>
        <a:p>
          <a:endParaRPr lang="ru-RU"/>
        </a:p>
      </dgm:t>
    </dgm:pt>
    <dgm:pt modelId="{38DEBA9C-35FC-4FCA-A8FB-1B3632AC80AB}" type="pres">
      <dgm:prSet presAssocID="{80EB46B6-9444-4E5D-8A6D-73B73E8224B4}" presName="childText" presStyleLbl="bgAcc1" presStyleIdx="2" presStyleCnt="10" custScaleX="174656" custScaleY="928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6C03CBA-355A-4D0E-822A-75E8291BE102}" type="pres">
      <dgm:prSet presAssocID="{11E6BF92-14E6-4518-A77B-EE5FA497D7B7}" presName="root" presStyleCnt="0"/>
      <dgm:spPr/>
    </dgm:pt>
    <dgm:pt modelId="{0A6967CB-4637-400F-983B-03551B0F3E0A}" type="pres">
      <dgm:prSet presAssocID="{11E6BF92-14E6-4518-A77B-EE5FA497D7B7}" presName="rootComposite" presStyleCnt="0"/>
      <dgm:spPr/>
    </dgm:pt>
    <dgm:pt modelId="{34FE3F9C-9D9D-41ED-9F63-5434515AEFAF}" type="pres">
      <dgm:prSet presAssocID="{11E6BF92-14E6-4518-A77B-EE5FA497D7B7}" presName="rootText" presStyleLbl="node1" presStyleIdx="1" presStyleCnt="3" custScaleX="169666"/>
      <dgm:spPr/>
      <dgm:t>
        <a:bodyPr/>
        <a:lstStyle/>
        <a:p>
          <a:endParaRPr lang="ru-RU"/>
        </a:p>
      </dgm:t>
    </dgm:pt>
    <dgm:pt modelId="{58D3474E-EAF0-46A3-B7D4-92A4F79B3DF8}" type="pres">
      <dgm:prSet presAssocID="{11E6BF92-14E6-4518-A77B-EE5FA497D7B7}" presName="rootConnector" presStyleLbl="node1" presStyleIdx="1" presStyleCnt="3"/>
      <dgm:spPr/>
      <dgm:t>
        <a:bodyPr/>
        <a:lstStyle/>
        <a:p>
          <a:endParaRPr lang="ru-RU"/>
        </a:p>
      </dgm:t>
    </dgm:pt>
    <dgm:pt modelId="{DE5341A3-43DD-4D55-A920-9D3EBC113BC0}" type="pres">
      <dgm:prSet presAssocID="{11E6BF92-14E6-4518-A77B-EE5FA497D7B7}" presName="childShape" presStyleCnt="0"/>
      <dgm:spPr/>
    </dgm:pt>
    <dgm:pt modelId="{671AA785-8AD7-4315-97D4-002C057D82D5}" type="pres">
      <dgm:prSet presAssocID="{5D7C16DE-4EBD-4C4A-80DC-097B51D7529B}" presName="Name13" presStyleLbl="parChTrans1D2" presStyleIdx="3" presStyleCnt="10"/>
      <dgm:spPr/>
      <dgm:t>
        <a:bodyPr/>
        <a:lstStyle/>
        <a:p>
          <a:endParaRPr lang="ru-RU"/>
        </a:p>
      </dgm:t>
    </dgm:pt>
    <dgm:pt modelId="{4007DB2F-EF93-4DEB-BC1F-B4A0805666C2}" type="pres">
      <dgm:prSet presAssocID="{FCECD057-3B45-45E1-80AC-7567D08A1412}" presName="childText" presStyleLbl="bgAcc1" presStyleIdx="3" presStyleCnt="10" custScaleX="1746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C1854B9-53BD-44A6-B7AA-E5E2A6734583}" type="pres">
      <dgm:prSet presAssocID="{9A46921F-5756-4FDA-8A6C-24CB4AA4ECD2}" presName="Name13" presStyleLbl="parChTrans1D2" presStyleIdx="4" presStyleCnt="10"/>
      <dgm:spPr/>
      <dgm:t>
        <a:bodyPr/>
        <a:lstStyle/>
        <a:p>
          <a:endParaRPr lang="ru-RU"/>
        </a:p>
      </dgm:t>
    </dgm:pt>
    <dgm:pt modelId="{9E37D23B-73C5-47BA-BAB5-0A79181F6676}" type="pres">
      <dgm:prSet presAssocID="{FC6DB1F6-4874-4AA8-812E-EF73F2E3E845}" presName="childText" presStyleLbl="bgAcc1" presStyleIdx="4" presStyleCnt="10" custScaleX="1746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EBD266-DDF7-455C-951C-581810019259}" type="pres">
      <dgm:prSet presAssocID="{1C132DBA-0C62-4260-9E05-F33C16B74728}" presName="Name13" presStyleLbl="parChTrans1D2" presStyleIdx="5" presStyleCnt="10"/>
      <dgm:spPr/>
      <dgm:t>
        <a:bodyPr/>
        <a:lstStyle/>
        <a:p>
          <a:endParaRPr lang="ru-RU"/>
        </a:p>
      </dgm:t>
    </dgm:pt>
    <dgm:pt modelId="{57840B47-C822-443C-A076-3752C6EA9045}" type="pres">
      <dgm:prSet presAssocID="{33B91B79-94E6-4A7B-B750-CCC7494A67E6}" presName="childText" presStyleLbl="bgAcc1" presStyleIdx="5" presStyleCnt="10" custScaleX="1746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1A90C5D-F916-4474-A5DB-7910554DF1DA}" type="pres">
      <dgm:prSet presAssocID="{35B7ADC1-FE5E-4CE4-8E21-85E5826AFF1E}" presName="root" presStyleCnt="0"/>
      <dgm:spPr/>
    </dgm:pt>
    <dgm:pt modelId="{FD51525A-9F5D-4E69-A809-188F4A3C557D}" type="pres">
      <dgm:prSet presAssocID="{35B7ADC1-FE5E-4CE4-8E21-85E5826AFF1E}" presName="rootComposite" presStyleCnt="0"/>
      <dgm:spPr/>
    </dgm:pt>
    <dgm:pt modelId="{37D0FBFD-6684-4FAA-B694-31FD389E59D6}" type="pres">
      <dgm:prSet presAssocID="{35B7ADC1-FE5E-4CE4-8E21-85E5826AFF1E}" presName="rootText" presStyleLbl="node1" presStyleIdx="2" presStyleCnt="3" custScaleX="169666"/>
      <dgm:spPr/>
      <dgm:t>
        <a:bodyPr/>
        <a:lstStyle/>
        <a:p>
          <a:endParaRPr lang="ru-RU"/>
        </a:p>
      </dgm:t>
    </dgm:pt>
    <dgm:pt modelId="{E55C0F61-155B-46AF-B93D-B616550838C6}" type="pres">
      <dgm:prSet presAssocID="{35B7ADC1-FE5E-4CE4-8E21-85E5826AFF1E}" presName="rootConnector" presStyleLbl="node1" presStyleIdx="2" presStyleCnt="3"/>
      <dgm:spPr/>
      <dgm:t>
        <a:bodyPr/>
        <a:lstStyle/>
        <a:p>
          <a:endParaRPr lang="ru-RU"/>
        </a:p>
      </dgm:t>
    </dgm:pt>
    <dgm:pt modelId="{69C425F2-4F08-4E25-B220-DFDAE15823BE}" type="pres">
      <dgm:prSet presAssocID="{35B7ADC1-FE5E-4CE4-8E21-85E5826AFF1E}" presName="childShape" presStyleCnt="0"/>
      <dgm:spPr/>
    </dgm:pt>
    <dgm:pt modelId="{01DAC69E-7E93-47E6-9F38-0388ED11529D}" type="pres">
      <dgm:prSet presAssocID="{D255E4E3-58CE-402E-BDF3-A982868AC8D4}" presName="Name13" presStyleLbl="parChTrans1D2" presStyleIdx="6" presStyleCnt="10"/>
      <dgm:spPr/>
      <dgm:t>
        <a:bodyPr/>
        <a:lstStyle/>
        <a:p>
          <a:endParaRPr lang="ru-RU"/>
        </a:p>
      </dgm:t>
    </dgm:pt>
    <dgm:pt modelId="{6064BC3F-02DC-45A0-BD7C-FC1430BC738A}" type="pres">
      <dgm:prSet presAssocID="{7E9A919D-F252-4B5B-8B4F-8080FBA96BC6}" presName="childText" presStyleLbl="bgAcc1" presStyleIdx="6" presStyleCnt="10" custScaleX="1746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DFCDD2-C0A2-4B24-9BEC-C3CCFEA98D0B}" type="pres">
      <dgm:prSet presAssocID="{BA3DC2EC-427E-49B9-A47E-754B985154DA}" presName="Name13" presStyleLbl="parChTrans1D2" presStyleIdx="7" presStyleCnt="10"/>
      <dgm:spPr/>
      <dgm:t>
        <a:bodyPr/>
        <a:lstStyle/>
        <a:p>
          <a:endParaRPr lang="ru-RU"/>
        </a:p>
      </dgm:t>
    </dgm:pt>
    <dgm:pt modelId="{06B75D3A-9E75-440F-91E7-C45F120DC7B5}" type="pres">
      <dgm:prSet presAssocID="{E510BDA7-BCB1-49CC-A43C-B7B26310EDE3}" presName="childText" presStyleLbl="bgAcc1" presStyleIdx="7" presStyleCnt="10" custScaleX="1746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29D6E6-CC82-4241-93BF-E84E32C660AD}" type="pres">
      <dgm:prSet presAssocID="{4B11F085-7944-4FF2-86D3-508A5AA1B037}" presName="Name13" presStyleLbl="parChTrans1D2" presStyleIdx="8" presStyleCnt="10"/>
      <dgm:spPr/>
      <dgm:t>
        <a:bodyPr/>
        <a:lstStyle/>
        <a:p>
          <a:endParaRPr lang="ru-RU"/>
        </a:p>
      </dgm:t>
    </dgm:pt>
    <dgm:pt modelId="{FF40B868-297C-4E2F-85C5-5F48C7659192}" type="pres">
      <dgm:prSet presAssocID="{418927E1-F450-498B-973F-6CC0BB30B308}" presName="childText" presStyleLbl="bgAcc1" presStyleIdx="8" presStyleCnt="10" custScaleX="1746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8A64DFF-7449-4EA2-A7B2-FA778BD62DDD}" type="pres">
      <dgm:prSet presAssocID="{4EFA2180-2948-4A89-BC37-CC2527FDE1BA}" presName="Name13" presStyleLbl="parChTrans1D2" presStyleIdx="9" presStyleCnt="10"/>
      <dgm:spPr/>
      <dgm:t>
        <a:bodyPr/>
        <a:lstStyle/>
        <a:p>
          <a:endParaRPr lang="ru-RU"/>
        </a:p>
      </dgm:t>
    </dgm:pt>
    <dgm:pt modelId="{4798C6F9-56E0-40B7-9E07-F8C430555669}" type="pres">
      <dgm:prSet presAssocID="{48080F73-D6B8-448D-A5AC-B765B14BE80D}" presName="childText" presStyleLbl="bgAcc1" presStyleIdx="9" presStyleCnt="10" custScaleX="1746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D1B0476-1491-43F4-98D1-37E19205F43C}" type="presOf" srcId="{28FA375A-3FDC-4282-8CEE-3EAAC5D86239}" destId="{6EECA33E-FD0E-45EB-86E1-3EB8937ECD82}" srcOrd="1" destOrd="0" presId="urn:microsoft.com/office/officeart/2005/8/layout/hierarchy3"/>
    <dgm:cxn modelId="{83A1FC4A-E402-4F86-BE39-E30875486481}" type="presOf" srcId="{418927E1-F450-498B-973F-6CC0BB30B308}" destId="{FF40B868-297C-4E2F-85C5-5F48C7659192}" srcOrd="0" destOrd="0" presId="urn:microsoft.com/office/officeart/2005/8/layout/hierarchy3"/>
    <dgm:cxn modelId="{07145573-CE99-4B29-A964-9F26140395E0}" srcId="{35B7ADC1-FE5E-4CE4-8E21-85E5826AFF1E}" destId="{418927E1-F450-498B-973F-6CC0BB30B308}" srcOrd="2" destOrd="0" parTransId="{4B11F085-7944-4FF2-86D3-508A5AA1B037}" sibTransId="{E56E20AE-E607-4ADE-A4D4-43225E8D23DB}"/>
    <dgm:cxn modelId="{44173567-80A8-433B-8AA7-F7F0D075B8C3}" srcId="{3A1CBC24-570D-4A0C-A5A1-93576A673C2C}" destId="{35B7ADC1-FE5E-4CE4-8E21-85E5826AFF1E}" srcOrd="2" destOrd="0" parTransId="{3AACEE8A-972A-4B93-866F-AF758ADED6B6}" sibTransId="{33021C86-1371-4E1B-8686-F36E2658B5CC}"/>
    <dgm:cxn modelId="{7B57531F-6FDC-4315-A6AA-C1411EED114E}" type="presOf" srcId="{35B7ADC1-FE5E-4CE4-8E21-85E5826AFF1E}" destId="{E55C0F61-155B-46AF-B93D-B616550838C6}" srcOrd="1" destOrd="0" presId="urn:microsoft.com/office/officeart/2005/8/layout/hierarchy3"/>
    <dgm:cxn modelId="{13A6FBCE-E401-41D0-930B-FBA79F09DE45}" type="presOf" srcId="{E510BDA7-BCB1-49CC-A43C-B7B26310EDE3}" destId="{06B75D3A-9E75-440F-91E7-C45F120DC7B5}" srcOrd="0" destOrd="0" presId="urn:microsoft.com/office/officeart/2005/8/layout/hierarchy3"/>
    <dgm:cxn modelId="{A99A19BD-6F04-4401-B06A-1127D7379845}" srcId="{35B7ADC1-FE5E-4CE4-8E21-85E5826AFF1E}" destId="{E510BDA7-BCB1-49CC-A43C-B7B26310EDE3}" srcOrd="1" destOrd="0" parTransId="{BA3DC2EC-427E-49B9-A47E-754B985154DA}" sibTransId="{A7A874FD-B67E-4A61-946C-215AD35D888B}"/>
    <dgm:cxn modelId="{A3F1A243-21B5-4075-8E18-3CB081FEA3EC}" type="presOf" srcId="{FCECD057-3B45-45E1-80AC-7567D08A1412}" destId="{4007DB2F-EF93-4DEB-BC1F-B4A0805666C2}" srcOrd="0" destOrd="0" presId="urn:microsoft.com/office/officeart/2005/8/layout/hierarchy3"/>
    <dgm:cxn modelId="{2CEEC152-6905-426B-9186-4372BEF43295}" srcId="{3A1CBC24-570D-4A0C-A5A1-93576A673C2C}" destId="{11E6BF92-14E6-4518-A77B-EE5FA497D7B7}" srcOrd="1" destOrd="0" parTransId="{9B14CC48-7208-486A-BFD6-ED115A61078F}" sibTransId="{666C2BC2-F276-43BD-BBDB-F3FFAB60D199}"/>
    <dgm:cxn modelId="{18586E97-C000-4479-B538-97C9A7022955}" type="presOf" srcId="{80EB46B6-9444-4E5D-8A6D-73B73E8224B4}" destId="{38DEBA9C-35FC-4FCA-A8FB-1B3632AC80AB}" srcOrd="0" destOrd="0" presId="urn:microsoft.com/office/officeart/2005/8/layout/hierarchy3"/>
    <dgm:cxn modelId="{B28F594A-C08E-408E-9B6E-5E2938F890A3}" srcId="{35B7ADC1-FE5E-4CE4-8E21-85E5826AFF1E}" destId="{7E9A919D-F252-4B5B-8B4F-8080FBA96BC6}" srcOrd="0" destOrd="0" parTransId="{D255E4E3-58CE-402E-BDF3-A982868AC8D4}" sibTransId="{CBCD0139-74BE-4FDD-927F-7837863EA74D}"/>
    <dgm:cxn modelId="{0D591BBF-4AD6-487E-9720-E20243AB8FCD}" type="presOf" srcId="{11E6BF92-14E6-4518-A77B-EE5FA497D7B7}" destId="{58D3474E-EAF0-46A3-B7D4-92A4F79B3DF8}" srcOrd="1" destOrd="0" presId="urn:microsoft.com/office/officeart/2005/8/layout/hierarchy3"/>
    <dgm:cxn modelId="{3469CEFB-B857-4DCA-B3E4-8163F61C9F3A}" srcId="{11E6BF92-14E6-4518-A77B-EE5FA497D7B7}" destId="{FC6DB1F6-4874-4AA8-812E-EF73F2E3E845}" srcOrd="1" destOrd="0" parTransId="{9A46921F-5756-4FDA-8A6C-24CB4AA4ECD2}" sibTransId="{01D83295-534A-4689-BC27-B9DA507CC9B2}"/>
    <dgm:cxn modelId="{23F1D19E-5FF8-4526-AA9B-4628C342E7FD}" type="presOf" srcId="{5D7C16DE-4EBD-4C4A-80DC-097B51D7529B}" destId="{671AA785-8AD7-4315-97D4-002C057D82D5}" srcOrd="0" destOrd="0" presId="urn:microsoft.com/office/officeart/2005/8/layout/hierarchy3"/>
    <dgm:cxn modelId="{0C494202-694B-45F1-AF0C-053432EC01B2}" type="presOf" srcId="{BA3DC2EC-427E-49B9-A47E-754B985154DA}" destId="{D5DFCDD2-C0A2-4B24-9BEC-C3CCFEA98D0B}" srcOrd="0" destOrd="0" presId="urn:microsoft.com/office/officeart/2005/8/layout/hierarchy3"/>
    <dgm:cxn modelId="{1EDF204E-1E60-4491-BD32-8821AABFFEA3}" type="presOf" srcId="{3A1CBC24-570D-4A0C-A5A1-93576A673C2C}" destId="{FD3F76F9-AC3E-4CE0-96E6-C35BF5FFED8D}" srcOrd="0" destOrd="0" presId="urn:microsoft.com/office/officeart/2005/8/layout/hierarchy3"/>
    <dgm:cxn modelId="{A5C7F96E-1E09-4EB4-A5E8-9751F8B8511E}" type="presOf" srcId="{28FA375A-3FDC-4282-8CEE-3EAAC5D86239}" destId="{8213ED1D-6516-4998-A0A6-C75A6FC6D337}" srcOrd="0" destOrd="0" presId="urn:microsoft.com/office/officeart/2005/8/layout/hierarchy3"/>
    <dgm:cxn modelId="{D2EB0706-3FBD-4F13-8B3E-37A07232FF71}" srcId="{11E6BF92-14E6-4518-A77B-EE5FA497D7B7}" destId="{33B91B79-94E6-4A7B-B750-CCC7494A67E6}" srcOrd="2" destOrd="0" parTransId="{1C132DBA-0C62-4260-9E05-F33C16B74728}" sibTransId="{8103E615-DD62-4D93-A191-CB903C74B0D6}"/>
    <dgm:cxn modelId="{F5E075A5-2357-4DD7-B9B8-F3BB25561EEC}" type="presOf" srcId="{7E9A919D-F252-4B5B-8B4F-8080FBA96BC6}" destId="{6064BC3F-02DC-45A0-BD7C-FC1430BC738A}" srcOrd="0" destOrd="0" presId="urn:microsoft.com/office/officeart/2005/8/layout/hierarchy3"/>
    <dgm:cxn modelId="{41E769A8-4903-4BC4-A544-B52686C427F3}" type="presOf" srcId="{822E9432-100D-414F-87C6-039B989F4D4C}" destId="{138637E6-4079-4F29-A011-11D60C5C232F}" srcOrd="0" destOrd="0" presId="urn:microsoft.com/office/officeart/2005/8/layout/hierarchy3"/>
    <dgm:cxn modelId="{01EACA8D-EA88-4455-8BDE-18ACEA3AD61C}" srcId="{35B7ADC1-FE5E-4CE4-8E21-85E5826AFF1E}" destId="{48080F73-D6B8-448D-A5AC-B765B14BE80D}" srcOrd="3" destOrd="0" parTransId="{4EFA2180-2948-4A89-BC37-CC2527FDE1BA}" sibTransId="{61A1CA4A-C9CF-4A46-B8FB-ECB11115CDFC}"/>
    <dgm:cxn modelId="{294500C2-CABE-419D-969B-10FA63C1D39C}" type="presOf" srcId="{4D4A27DD-0B2F-435A-9430-A157DC007898}" destId="{91101C80-D09A-429F-A17F-ACE78AB176E9}" srcOrd="0" destOrd="0" presId="urn:microsoft.com/office/officeart/2005/8/layout/hierarchy3"/>
    <dgm:cxn modelId="{9B8A7388-3A43-478C-BBFE-B117E9432246}" type="presOf" srcId="{9A46921F-5756-4FDA-8A6C-24CB4AA4ECD2}" destId="{8C1854B9-53BD-44A6-B7AA-E5E2A6734583}" srcOrd="0" destOrd="0" presId="urn:microsoft.com/office/officeart/2005/8/layout/hierarchy3"/>
    <dgm:cxn modelId="{ADD652CF-DA38-425C-A7CA-96324060A309}" type="presOf" srcId="{53DF87D7-A4F5-4167-9046-C87AA624DAA2}" destId="{F3028FF0-6265-4F95-B912-F2FFB0745F02}" srcOrd="0" destOrd="0" presId="urn:microsoft.com/office/officeart/2005/8/layout/hierarchy3"/>
    <dgm:cxn modelId="{5B1F6B68-4FCD-4E08-98E7-6428CAF1057F}" type="presOf" srcId="{33B91B79-94E6-4A7B-B750-CCC7494A67E6}" destId="{57840B47-C822-443C-A076-3752C6EA9045}" srcOrd="0" destOrd="0" presId="urn:microsoft.com/office/officeart/2005/8/layout/hierarchy3"/>
    <dgm:cxn modelId="{32CD835F-67C0-44E2-A2C7-1572DAA5352F}" srcId="{28FA375A-3FDC-4282-8CEE-3EAAC5D86239}" destId="{52D7B714-25A7-47FA-AC15-716867F971C1}" srcOrd="0" destOrd="0" parTransId="{822E9432-100D-414F-87C6-039B989F4D4C}" sibTransId="{90A86ED8-59D4-461F-B650-764601D4ACBD}"/>
    <dgm:cxn modelId="{BF21ADF2-C5E7-4F7B-99B2-4838786CEE05}" type="presOf" srcId="{F0FBF702-E712-4F08-8A20-7B085E1B9327}" destId="{67435A1C-D599-44C2-984D-CB64F9725626}" srcOrd="0" destOrd="0" presId="urn:microsoft.com/office/officeart/2005/8/layout/hierarchy3"/>
    <dgm:cxn modelId="{9A721CB1-C9CC-41F6-A141-3AE2B929065C}" type="presOf" srcId="{FC6DB1F6-4874-4AA8-812E-EF73F2E3E845}" destId="{9E37D23B-73C5-47BA-BAB5-0A79181F6676}" srcOrd="0" destOrd="0" presId="urn:microsoft.com/office/officeart/2005/8/layout/hierarchy3"/>
    <dgm:cxn modelId="{81C7F2E9-4648-43C9-81F4-AF712891A97B}" srcId="{28FA375A-3FDC-4282-8CEE-3EAAC5D86239}" destId="{80EB46B6-9444-4E5D-8A6D-73B73E8224B4}" srcOrd="2" destOrd="0" parTransId="{4D4A27DD-0B2F-435A-9430-A157DC007898}" sibTransId="{41A56C36-8109-4AB3-A338-70947FBEEDCE}"/>
    <dgm:cxn modelId="{DD7F5E94-C7EA-4166-8EDC-6399F9798F8B}" type="presOf" srcId="{1C132DBA-0C62-4260-9E05-F33C16B74728}" destId="{F6EBD266-DDF7-455C-951C-581810019259}" srcOrd="0" destOrd="0" presId="urn:microsoft.com/office/officeart/2005/8/layout/hierarchy3"/>
    <dgm:cxn modelId="{43CC7A02-A217-445C-9B3C-FE9EBA2E6249}" type="presOf" srcId="{D255E4E3-58CE-402E-BDF3-A982868AC8D4}" destId="{01DAC69E-7E93-47E6-9F38-0388ED11529D}" srcOrd="0" destOrd="0" presId="urn:microsoft.com/office/officeart/2005/8/layout/hierarchy3"/>
    <dgm:cxn modelId="{EDAB3F5B-F0D9-42B0-B3DD-0CB3C5123FD7}" srcId="{3A1CBC24-570D-4A0C-A5A1-93576A673C2C}" destId="{28FA375A-3FDC-4282-8CEE-3EAAC5D86239}" srcOrd="0" destOrd="0" parTransId="{E898128E-6710-4BD8-A615-B7B9595C63E5}" sibTransId="{F49FA463-DE21-43A4-B906-78BC0DE8C0BC}"/>
    <dgm:cxn modelId="{91BCDAE8-EEF7-4744-9886-DCBB4FA44725}" type="presOf" srcId="{35B7ADC1-FE5E-4CE4-8E21-85E5826AFF1E}" destId="{37D0FBFD-6684-4FAA-B694-31FD389E59D6}" srcOrd="0" destOrd="0" presId="urn:microsoft.com/office/officeart/2005/8/layout/hierarchy3"/>
    <dgm:cxn modelId="{B5EE12EE-29B0-4655-A752-042998AB6FE0}" type="presOf" srcId="{11E6BF92-14E6-4518-A77B-EE5FA497D7B7}" destId="{34FE3F9C-9D9D-41ED-9F63-5434515AEFAF}" srcOrd="0" destOrd="0" presId="urn:microsoft.com/office/officeart/2005/8/layout/hierarchy3"/>
    <dgm:cxn modelId="{BD866186-B1D6-4028-9AF9-617467EA4048}" srcId="{11E6BF92-14E6-4518-A77B-EE5FA497D7B7}" destId="{FCECD057-3B45-45E1-80AC-7567D08A1412}" srcOrd="0" destOrd="0" parTransId="{5D7C16DE-4EBD-4C4A-80DC-097B51D7529B}" sibTransId="{42359DFA-A08E-43E2-A927-E464F1C25FDB}"/>
    <dgm:cxn modelId="{8D30E2FA-3C57-4C91-9E30-D3E4FB662DB7}" type="presOf" srcId="{52D7B714-25A7-47FA-AC15-716867F971C1}" destId="{144B4F49-407C-4618-9A62-E66A965C2C94}" srcOrd="0" destOrd="0" presId="urn:microsoft.com/office/officeart/2005/8/layout/hierarchy3"/>
    <dgm:cxn modelId="{49E6D218-EC3C-43E4-AD3A-EA2BB6A40279}" type="presOf" srcId="{4EFA2180-2948-4A89-BC37-CC2527FDE1BA}" destId="{E8A64DFF-7449-4EA2-A7B2-FA778BD62DDD}" srcOrd="0" destOrd="0" presId="urn:microsoft.com/office/officeart/2005/8/layout/hierarchy3"/>
    <dgm:cxn modelId="{15B1D930-A79E-4C49-8207-B90EF8B1A5F7}" type="presOf" srcId="{48080F73-D6B8-448D-A5AC-B765B14BE80D}" destId="{4798C6F9-56E0-40B7-9E07-F8C430555669}" srcOrd="0" destOrd="0" presId="urn:microsoft.com/office/officeart/2005/8/layout/hierarchy3"/>
    <dgm:cxn modelId="{32537BE6-7245-4981-BABE-E87F9A0233B1}" type="presOf" srcId="{4B11F085-7944-4FF2-86D3-508A5AA1B037}" destId="{1529D6E6-CC82-4241-93BF-E84E32C660AD}" srcOrd="0" destOrd="0" presId="urn:microsoft.com/office/officeart/2005/8/layout/hierarchy3"/>
    <dgm:cxn modelId="{D8C5DBBC-1F5B-4719-8392-F8839CD12E09}" srcId="{28FA375A-3FDC-4282-8CEE-3EAAC5D86239}" destId="{53DF87D7-A4F5-4167-9046-C87AA624DAA2}" srcOrd="1" destOrd="0" parTransId="{F0FBF702-E712-4F08-8A20-7B085E1B9327}" sibTransId="{180B47A5-4C64-43AC-9E7F-3E91EB28CCAF}"/>
    <dgm:cxn modelId="{B2D48143-0393-4BDA-ADA5-66C0AF64E725}" type="presParOf" srcId="{FD3F76F9-AC3E-4CE0-96E6-C35BF5FFED8D}" destId="{96832255-EFDF-401F-9570-0E84E37FAE3D}" srcOrd="0" destOrd="0" presId="urn:microsoft.com/office/officeart/2005/8/layout/hierarchy3"/>
    <dgm:cxn modelId="{48A81899-58FA-409A-A6C7-B378DE163C2D}" type="presParOf" srcId="{96832255-EFDF-401F-9570-0E84E37FAE3D}" destId="{D9986ACC-E9E5-4252-8FDB-E499A877A712}" srcOrd="0" destOrd="0" presId="urn:microsoft.com/office/officeart/2005/8/layout/hierarchy3"/>
    <dgm:cxn modelId="{1F46FA5F-C119-4ECF-87FC-83ACA5E7DAE8}" type="presParOf" srcId="{D9986ACC-E9E5-4252-8FDB-E499A877A712}" destId="{8213ED1D-6516-4998-A0A6-C75A6FC6D337}" srcOrd="0" destOrd="0" presId="urn:microsoft.com/office/officeart/2005/8/layout/hierarchy3"/>
    <dgm:cxn modelId="{CF6CB6E0-882F-42D7-A7CE-272DFE447AD9}" type="presParOf" srcId="{D9986ACC-E9E5-4252-8FDB-E499A877A712}" destId="{6EECA33E-FD0E-45EB-86E1-3EB8937ECD82}" srcOrd="1" destOrd="0" presId="urn:microsoft.com/office/officeart/2005/8/layout/hierarchy3"/>
    <dgm:cxn modelId="{BB7E4D06-2724-4BB6-9447-E3B860F24F3F}" type="presParOf" srcId="{96832255-EFDF-401F-9570-0E84E37FAE3D}" destId="{37BFD08E-B51A-4920-B218-2496184D7193}" srcOrd="1" destOrd="0" presId="urn:microsoft.com/office/officeart/2005/8/layout/hierarchy3"/>
    <dgm:cxn modelId="{7CBFF984-1295-4B71-8200-AC58BD913A49}" type="presParOf" srcId="{37BFD08E-B51A-4920-B218-2496184D7193}" destId="{138637E6-4079-4F29-A011-11D60C5C232F}" srcOrd="0" destOrd="0" presId="urn:microsoft.com/office/officeart/2005/8/layout/hierarchy3"/>
    <dgm:cxn modelId="{575D4F54-A245-4724-9BD6-4213FBE123E0}" type="presParOf" srcId="{37BFD08E-B51A-4920-B218-2496184D7193}" destId="{144B4F49-407C-4618-9A62-E66A965C2C94}" srcOrd="1" destOrd="0" presId="urn:microsoft.com/office/officeart/2005/8/layout/hierarchy3"/>
    <dgm:cxn modelId="{310B7B50-EF3A-483E-AA4F-F995D971852A}" type="presParOf" srcId="{37BFD08E-B51A-4920-B218-2496184D7193}" destId="{67435A1C-D599-44C2-984D-CB64F9725626}" srcOrd="2" destOrd="0" presId="urn:microsoft.com/office/officeart/2005/8/layout/hierarchy3"/>
    <dgm:cxn modelId="{710FC1A3-8905-46F2-AA08-AFDFA013EF7F}" type="presParOf" srcId="{37BFD08E-B51A-4920-B218-2496184D7193}" destId="{F3028FF0-6265-4F95-B912-F2FFB0745F02}" srcOrd="3" destOrd="0" presId="urn:microsoft.com/office/officeart/2005/8/layout/hierarchy3"/>
    <dgm:cxn modelId="{62ED331E-5B4E-4E3C-80C9-32AC60472B84}" type="presParOf" srcId="{37BFD08E-B51A-4920-B218-2496184D7193}" destId="{91101C80-D09A-429F-A17F-ACE78AB176E9}" srcOrd="4" destOrd="0" presId="urn:microsoft.com/office/officeart/2005/8/layout/hierarchy3"/>
    <dgm:cxn modelId="{AC13700F-6156-40E9-8E9C-24966AE3EDA4}" type="presParOf" srcId="{37BFD08E-B51A-4920-B218-2496184D7193}" destId="{38DEBA9C-35FC-4FCA-A8FB-1B3632AC80AB}" srcOrd="5" destOrd="0" presId="urn:microsoft.com/office/officeart/2005/8/layout/hierarchy3"/>
    <dgm:cxn modelId="{903C09B0-5A1C-4BB9-8DF8-0CA5D5B8A9DE}" type="presParOf" srcId="{FD3F76F9-AC3E-4CE0-96E6-C35BF5FFED8D}" destId="{B6C03CBA-355A-4D0E-822A-75E8291BE102}" srcOrd="1" destOrd="0" presId="urn:microsoft.com/office/officeart/2005/8/layout/hierarchy3"/>
    <dgm:cxn modelId="{002B64C6-4EE5-4B59-ACFB-6EA0FA22AEFB}" type="presParOf" srcId="{B6C03CBA-355A-4D0E-822A-75E8291BE102}" destId="{0A6967CB-4637-400F-983B-03551B0F3E0A}" srcOrd="0" destOrd="0" presId="urn:microsoft.com/office/officeart/2005/8/layout/hierarchy3"/>
    <dgm:cxn modelId="{589D557D-063E-47FD-9F8E-486A5A71FD53}" type="presParOf" srcId="{0A6967CB-4637-400F-983B-03551B0F3E0A}" destId="{34FE3F9C-9D9D-41ED-9F63-5434515AEFAF}" srcOrd="0" destOrd="0" presId="urn:microsoft.com/office/officeart/2005/8/layout/hierarchy3"/>
    <dgm:cxn modelId="{5C98E75A-433F-4552-BAD0-2837AC6784D5}" type="presParOf" srcId="{0A6967CB-4637-400F-983B-03551B0F3E0A}" destId="{58D3474E-EAF0-46A3-B7D4-92A4F79B3DF8}" srcOrd="1" destOrd="0" presId="urn:microsoft.com/office/officeart/2005/8/layout/hierarchy3"/>
    <dgm:cxn modelId="{147B9642-A335-4B49-A9DA-E61F95156AD9}" type="presParOf" srcId="{B6C03CBA-355A-4D0E-822A-75E8291BE102}" destId="{DE5341A3-43DD-4D55-A920-9D3EBC113BC0}" srcOrd="1" destOrd="0" presId="urn:microsoft.com/office/officeart/2005/8/layout/hierarchy3"/>
    <dgm:cxn modelId="{C4EA2E5A-5044-4CB4-88B5-55EAC35A8B24}" type="presParOf" srcId="{DE5341A3-43DD-4D55-A920-9D3EBC113BC0}" destId="{671AA785-8AD7-4315-97D4-002C057D82D5}" srcOrd="0" destOrd="0" presId="urn:microsoft.com/office/officeart/2005/8/layout/hierarchy3"/>
    <dgm:cxn modelId="{6FBC370F-8D79-4E77-9F38-F1D16DA36055}" type="presParOf" srcId="{DE5341A3-43DD-4D55-A920-9D3EBC113BC0}" destId="{4007DB2F-EF93-4DEB-BC1F-B4A0805666C2}" srcOrd="1" destOrd="0" presId="urn:microsoft.com/office/officeart/2005/8/layout/hierarchy3"/>
    <dgm:cxn modelId="{C4B0BA25-D3F5-4B88-AC3D-6C025268F608}" type="presParOf" srcId="{DE5341A3-43DD-4D55-A920-9D3EBC113BC0}" destId="{8C1854B9-53BD-44A6-B7AA-E5E2A6734583}" srcOrd="2" destOrd="0" presId="urn:microsoft.com/office/officeart/2005/8/layout/hierarchy3"/>
    <dgm:cxn modelId="{448ADFCF-9B5E-4D3D-9146-494AFD326BBF}" type="presParOf" srcId="{DE5341A3-43DD-4D55-A920-9D3EBC113BC0}" destId="{9E37D23B-73C5-47BA-BAB5-0A79181F6676}" srcOrd="3" destOrd="0" presId="urn:microsoft.com/office/officeart/2005/8/layout/hierarchy3"/>
    <dgm:cxn modelId="{B9E71CA0-B6EF-450A-B31D-88077E758E23}" type="presParOf" srcId="{DE5341A3-43DD-4D55-A920-9D3EBC113BC0}" destId="{F6EBD266-DDF7-455C-951C-581810019259}" srcOrd="4" destOrd="0" presId="urn:microsoft.com/office/officeart/2005/8/layout/hierarchy3"/>
    <dgm:cxn modelId="{2CE9550B-F30F-4E01-B725-1DAD565FDB60}" type="presParOf" srcId="{DE5341A3-43DD-4D55-A920-9D3EBC113BC0}" destId="{57840B47-C822-443C-A076-3752C6EA9045}" srcOrd="5" destOrd="0" presId="urn:microsoft.com/office/officeart/2005/8/layout/hierarchy3"/>
    <dgm:cxn modelId="{AF4F2387-9B05-44E5-9150-A12804EF4C99}" type="presParOf" srcId="{FD3F76F9-AC3E-4CE0-96E6-C35BF5FFED8D}" destId="{21A90C5D-F916-4474-A5DB-7910554DF1DA}" srcOrd="2" destOrd="0" presId="urn:microsoft.com/office/officeart/2005/8/layout/hierarchy3"/>
    <dgm:cxn modelId="{009C440F-C09E-4D8A-B759-8F310BD77779}" type="presParOf" srcId="{21A90C5D-F916-4474-A5DB-7910554DF1DA}" destId="{FD51525A-9F5D-4E69-A809-188F4A3C557D}" srcOrd="0" destOrd="0" presId="urn:microsoft.com/office/officeart/2005/8/layout/hierarchy3"/>
    <dgm:cxn modelId="{2ED84E76-0241-450D-B318-96C4E275E585}" type="presParOf" srcId="{FD51525A-9F5D-4E69-A809-188F4A3C557D}" destId="{37D0FBFD-6684-4FAA-B694-31FD389E59D6}" srcOrd="0" destOrd="0" presId="urn:microsoft.com/office/officeart/2005/8/layout/hierarchy3"/>
    <dgm:cxn modelId="{756A0D88-5DDB-4EA8-8367-8C2BE4DC7C45}" type="presParOf" srcId="{FD51525A-9F5D-4E69-A809-188F4A3C557D}" destId="{E55C0F61-155B-46AF-B93D-B616550838C6}" srcOrd="1" destOrd="0" presId="urn:microsoft.com/office/officeart/2005/8/layout/hierarchy3"/>
    <dgm:cxn modelId="{5447B017-5F99-4594-978A-3D2900761AD9}" type="presParOf" srcId="{21A90C5D-F916-4474-A5DB-7910554DF1DA}" destId="{69C425F2-4F08-4E25-B220-DFDAE15823BE}" srcOrd="1" destOrd="0" presId="urn:microsoft.com/office/officeart/2005/8/layout/hierarchy3"/>
    <dgm:cxn modelId="{9564E384-0BBA-47BC-A603-458E47BB0BB8}" type="presParOf" srcId="{69C425F2-4F08-4E25-B220-DFDAE15823BE}" destId="{01DAC69E-7E93-47E6-9F38-0388ED11529D}" srcOrd="0" destOrd="0" presId="urn:microsoft.com/office/officeart/2005/8/layout/hierarchy3"/>
    <dgm:cxn modelId="{0EA7505D-FF83-452A-B4D6-7721077AE39A}" type="presParOf" srcId="{69C425F2-4F08-4E25-B220-DFDAE15823BE}" destId="{6064BC3F-02DC-45A0-BD7C-FC1430BC738A}" srcOrd="1" destOrd="0" presId="urn:microsoft.com/office/officeart/2005/8/layout/hierarchy3"/>
    <dgm:cxn modelId="{114E3CDF-C47A-4708-9939-90E824C8E68F}" type="presParOf" srcId="{69C425F2-4F08-4E25-B220-DFDAE15823BE}" destId="{D5DFCDD2-C0A2-4B24-9BEC-C3CCFEA98D0B}" srcOrd="2" destOrd="0" presId="urn:microsoft.com/office/officeart/2005/8/layout/hierarchy3"/>
    <dgm:cxn modelId="{708D2634-38F3-4B5F-9D4F-54C331D48BDA}" type="presParOf" srcId="{69C425F2-4F08-4E25-B220-DFDAE15823BE}" destId="{06B75D3A-9E75-440F-91E7-C45F120DC7B5}" srcOrd="3" destOrd="0" presId="urn:microsoft.com/office/officeart/2005/8/layout/hierarchy3"/>
    <dgm:cxn modelId="{B861E512-A6C8-4456-BA15-DC8555FF9BBE}" type="presParOf" srcId="{69C425F2-4F08-4E25-B220-DFDAE15823BE}" destId="{1529D6E6-CC82-4241-93BF-E84E32C660AD}" srcOrd="4" destOrd="0" presId="urn:microsoft.com/office/officeart/2005/8/layout/hierarchy3"/>
    <dgm:cxn modelId="{C5783982-3356-4E94-A508-EACB7A9C5F13}" type="presParOf" srcId="{69C425F2-4F08-4E25-B220-DFDAE15823BE}" destId="{FF40B868-297C-4E2F-85C5-5F48C7659192}" srcOrd="5" destOrd="0" presId="urn:microsoft.com/office/officeart/2005/8/layout/hierarchy3"/>
    <dgm:cxn modelId="{73DC1B67-28C8-4680-955B-B538AD7508D5}" type="presParOf" srcId="{69C425F2-4F08-4E25-B220-DFDAE15823BE}" destId="{E8A64DFF-7449-4EA2-A7B2-FA778BD62DDD}" srcOrd="6" destOrd="0" presId="urn:microsoft.com/office/officeart/2005/8/layout/hierarchy3"/>
    <dgm:cxn modelId="{15AD3AEB-6A83-4E42-8147-3F30B6B5D75D}" type="presParOf" srcId="{69C425F2-4F08-4E25-B220-DFDAE15823BE}" destId="{4798C6F9-56E0-40B7-9E07-F8C430555669}" srcOrd="7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72B3F534-8D5E-4C18-9E47-8FAB1726E58B}" type="doc">
      <dgm:prSet loTypeId="urn:microsoft.com/office/officeart/2005/8/layout/default" loCatId="list" qsTypeId="urn:microsoft.com/office/officeart/2005/8/quickstyle/simple3" qsCatId="simple" csTypeId="urn:microsoft.com/office/officeart/2005/8/colors/accent1_5" csCatId="accent1" phldr="1"/>
      <dgm:spPr/>
      <dgm:t>
        <a:bodyPr/>
        <a:lstStyle/>
        <a:p>
          <a:endParaRPr lang="ru-RU"/>
        </a:p>
      </dgm:t>
    </dgm:pt>
    <dgm:pt modelId="{66499205-0C42-46A2-928A-0D8AF39A6C3F}">
      <dgm:prSet/>
      <dgm:spPr/>
      <dgm:t>
        <a:bodyPr/>
        <a:lstStyle/>
        <a:p>
          <a:r>
            <a:rPr lang="ru-RU">
              <a:latin typeface="Times New Roman" panose="02020603050405020304" pitchFamily="18" charset="0"/>
              <a:ea typeface="Times New Roman" panose="02020603050405020304" pitchFamily="18" charset="0"/>
            </a:rPr>
            <a:t>проявление интереса родителей к педагогическому процессу ДОУ,</a:t>
          </a:r>
          <a:endParaRPr lang="ru-RU" dirty="0">
            <a:latin typeface="Times New Roman" panose="02020603050405020304" pitchFamily="18" charset="0"/>
            <a:ea typeface="Times New Roman" panose="02020603050405020304" pitchFamily="18" charset="0"/>
          </a:endParaRPr>
        </a:p>
      </dgm:t>
    </dgm:pt>
    <dgm:pt modelId="{10315EE3-8D0A-4BFD-B314-24ED7ACE3F27}" type="parTrans" cxnId="{2B2DFA23-7828-4239-B96F-003E89EF02F7}">
      <dgm:prSet/>
      <dgm:spPr/>
      <dgm:t>
        <a:bodyPr/>
        <a:lstStyle/>
        <a:p>
          <a:endParaRPr lang="ru-RU"/>
        </a:p>
      </dgm:t>
    </dgm:pt>
    <dgm:pt modelId="{3124D9F1-9E0B-4B6B-A4ED-D7470D145C85}" type="sibTrans" cxnId="{2B2DFA23-7828-4239-B96F-003E89EF02F7}">
      <dgm:prSet/>
      <dgm:spPr/>
      <dgm:t>
        <a:bodyPr/>
        <a:lstStyle/>
        <a:p>
          <a:endParaRPr lang="ru-RU"/>
        </a:p>
      </dgm:t>
    </dgm:pt>
    <dgm:pt modelId="{986F96AF-D15E-47FB-99DB-F9F887A580B3}">
      <dgm:prSet/>
      <dgm:spPr/>
      <dgm:t>
        <a:bodyPr/>
        <a:lstStyle/>
        <a:p>
          <a:r>
            <a:rPr lang="ru-RU" dirty="0">
              <a:latin typeface="Times New Roman" panose="02020603050405020304" pitchFamily="18" charset="0"/>
              <a:ea typeface="Times New Roman" panose="02020603050405020304" pitchFamily="18" charset="0"/>
            </a:rPr>
            <a:t>повышение родительской активности на уровне оказания помощи и участия в мероприятиях детского сада,</a:t>
          </a:r>
        </a:p>
      </dgm:t>
    </dgm:pt>
    <dgm:pt modelId="{662C828D-C964-4C68-AAE2-12DFC1924134}" type="parTrans" cxnId="{D828FDBA-6E49-40AB-9E3E-FD7CAF1C5F30}">
      <dgm:prSet/>
      <dgm:spPr/>
      <dgm:t>
        <a:bodyPr/>
        <a:lstStyle/>
        <a:p>
          <a:endParaRPr lang="ru-RU"/>
        </a:p>
      </dgm:t>
    </dgm:pt>
    <dgm:pt modelId="{4EB455FA-D18D-4BB5-9469-8CC2AAF618F9}" type="sibTrans" cxnId="{D828FDBA-6E49-40AB-9E3E-FD7CAF1C5F30}">
      <dgm:prSet/>
      <dgm:spPr/>
      <dgm:t>
        <a:bodyPr/>
        <a:lstStyle/>
        <a:p>
          <a:endParaRPr lang="ru-RU"/>
        </a:p>
      </dgm:t>
    </dgm:pt>
    <dgm:pt modelId="{5679C03B-945E-474D-96B5-34EECD88FCB1}">
      <dgm:prSet/>
      <dgm:spPr/>
      <dgm:t>
        <a:bodyPr/>
        <a:lstStyle/>
        <a:p>
          <a:r>
            <a:rPr lang="ru-RU">
              <a:latin typeface="Times New Roman" panose="02020603050405020304" pitchFamily="18" charset="0"/>
              <a:ea typeface="Times New Roman" panose="02020603050405020304" pitchFamily="18" charset="0"/>
            </a:rPr>
            <a:t>возникновение дискуссий между участниками педагогического процесса,</a:t>
          </a:r>
          <a:endParaRPr lang="ru-RU" dirty="0">
            <a:latin typeface="Times New Roman" panose="02020603050405020304" pitchFamily="18" charset="0"/>
            <a:ea typeface="Times New Roman" panose="02020603050405020304" pitchFamily="18" charset="0"/>
          </a:endParaRPr>
        </a:p>
      </dgm:t>
    </dgm:pt>
    <dgm:pt modelId="{98548EE7-5108-40BC-8945-0D476A2E900A}" type="parTrans" cxnId="{18E72579-33D6-4CEC-8113-341AEB7ABCFE}">
      <dgm:prSet/>
      <dgm:spPr/>
      <dgm:t>
        <a:bodyPr/>
        <a:lstStyle/>
        <a:p>
          <a:endParaRPr lang="ru-RU"/>
        </a:p>
      </dgm:t>
    </dgm:pt>
    <dgm:pt modelId="{C1D7E16C-F35B-494B-AF6D-84C6FDFAEC9C}" type="sibTrans" cxnId="{18E72579-33D6-4CEC-8113-341AEB7ABCFE}">
      <dgm:prSet/>
      <dgm:spPr/>
      <dgm:t>
        <a:bodyPr/>
        <a:lstStyle/>
        <a:p>
          <a:endParaRPr lang="ru-RU"/>
        </a:p>
      </dgm:t>
    </dgm:pt>
    <dgm:pt modelId="{18F12AB9-8F07-443B-9FDF-EBB80502FF5D}">
      <dgm:prSet/>
      <dgm:spPr/>
      <dgm:t>
        <a:bodyPr/>
        <a:lstStyle/>
        <a:p>
          <a:r>
            <a:rPr lang="ru-RU" dirty="0">
              <a:latin typeface="Times New Roman" panose="02020603050405020304" pitchFamily="18" charset="0"/>
              <a:ea typeface="Times New Roman" panose="02020603050405020304" pitchFamily="18" charset="0"/>
            </a:rPr>
            <a:t>снижение количества претензий и агрессивных проявлений со стороны родителей,</a:t>
          </a:r>
        </a:p>
      </dgm:t>
    </dgm:pt>
    <dgm:pt modelId="{96BC7651-3448-4C77-8923-619FDA5269A8}" type="parTrans" cxnId="{13B0C96C-927B-493A-B35B-6A74F3DE8A2C}">
      <dgm:prSet/>
      <dgm:spPr/>
      <dgm:t>
        <a:bodyPr/>
        <a:lstStyle/>
        <a:p>
          <a:endParaRPr lang="ru-RU"/>
        </a:p>
      </dgm:t>
    </dgm:pt>
    <dgm:pt modelId="{27976D6B-ED43-497A-8FB7-921192D4CE84}" type="sibTrans" cxnId="{13B0C96C-927B-493A-B35B-6A74F3DE8A2C}">
      <dgm:prSet/>
      <dgm:spPr/>
      <dgm:t>
        <a:bodyPr/>
        <a:lstStyle/>
        <a:p>
          <a:endParaRPr lang="ru-RU"/>
        </a:p>
      </dgm:t>
    </dgm:pt>
    <dgm:pt modelId="{4AF330E1-80C6-45D0-87E7-C404257BA615}">
      <dgm:prSet/>
      <dgm:spPr/>
      <dgm:t>
        <a:bodyPr/>
        <a:lstStyle/>
        <a:p>
          <a:r>
            <a:rPr lang="ru-RU">
              <a:latin typeface="Times New Roman" panose="02020603050405020304" pitchFamily="18" charset="0"/>
              <a:ea typeface="Times New Roman" panose="02020603050405020304" pitchFamily="18" charset="0"/>
            </a:rPr>
            <a:t>осознание родителями своей ответственности за воспитание ребёнка.</a:t>
          </a:r>
          <a:endParaRPr lang="ru-RU" dirty="0">
            <a:latin typeface="Times New Roman" panose="02020603050405020304" pitchFamily="18" charset="0"/>
            <a:ea typeface="Times New Roman" panose="02020603050405020304" pitchFamily="18" charset="0"/>
          </a:endParaRPr>
        </a:p>
      </dgm:t>
    </dgm:pt>
    <dgm:pt modelId="{DFA9AF5C-A028-4DF6-92F1-440E96187F16}" type="parTrans" cxnId="{2404F360-9EA7-43EB-836A-CA56E4353A73}">
      <dgm:prSet/>
      <dgm:spPr/>
      <dgm:t>
        <a:bodyPr/>
        <a:lstStyle/>
        <a:p>
          <a:endParaRPr lang="ru-RU"/>
        </a:p>
      </dgm:t>
    </dgm:pt>
    <dgm:pt modelId="{224844E1-873A-4637-B86A-BF85C2471D2D}" type="sibTrans" cxnId="{2404F360-9EA7-43EB-836A-CA56E4353A73}">
      <dgm:prSet/>
      <dgm:spPr/>
      <dgm:t>
        <a:bodyPr/>
        <a:lstStyle/>
        <a:p>
          <a:endParaRPr lang="ru-RU"/>
        </a:p>
      </dgm:t>
    </dgm:pt>
    <dgm:pt modelId="{F4E71130-C91B-4752-BBFA-20D0B93891E0}" type="pres">
      <dgm:prSet presAssocID="{72B3F534-8D5E-4C18-9E47-8FAB1726E58B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32A1FC4-88A2-416D-A194-8EDF97EBEB1E}" type="pres">
      <dgm:prSet presAssocID="{66499205-0C42-46A2-928A-0D8AF39A6C3F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1A866EF-F09D-410D-8684-5230F13D3AB5}" type="pres">
      <dgm:prSet presAssocID="{3124D9F1-9E0B-4B6B-A4ED-D7470D145C85}" presName="sibTrans" presStyleCnt="0"/>
      <dgm:spPr/>
    </dgm:pt>
    <dgm:pt modelId="{C8DE3E05-CD49-4E18-B60F-2639390AE497}" type="pres">
      <dgm:prSet presAssocID="{986F96AF-D15E-47FB-99DB-F9F887A580B3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081AE3-1DDF-414D-8F66-31B3C798C64F}" type="pres">
      <dgm:prSet presAssocID="{4EB455FA-D18D-4BB5-9469-8CC2AAF618F9}" presName="sibTrans" presStyleCnt="0"/>
      <dgm:spPr/>
    </dgm:pt>
    <dgm:pt modelId="{FB9C92AA-3BF2-4808-AF3D-E1CC275CF6CA}" type="pres">
      <dgm:prSet presAssocID="{5679C03B-945E-474D-96B5-34EECD88FCB1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DCEAC7D-B5C0-49A3-9215-DBC2541CE36D}" type="pres">
      <dgm:prSet presAssocID="{C1D7E16C-F35B-494B-AF6D-84C6FDFAEC9C}" presName="sibTrans" presStyleCnt="0"/>
      <dgm:spPr/>
    </dgm:pt>
    <dgm:pt modelId="{F0C2F3A0-406C-47EE-8CAA-A7853FFEFD40}" type="pres">
      <dgm:prSet presAssocID="{18F12AB9-8F07-443B-9FDF-EBB80502FF5D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9473D9-8F17-4DA3-830C-48F06F8011EB}" type="pres">
      <dgm:prSet presAssocID="{27976D6B-ED43-497A-8FB7-921192D4CE84}" presName="sibTrans" presStyleCnt="0"/>
      <dgm:spPr/>
    </dgm:pt>
    <dgm:pt modelId="{97C9A58F-5B22-4550-8693-7B2BD23DA5D4}" type="pres">
      <dgm:prSet presAssocID="{4AF330E1-80C6-45D0-87E7-C404257BA615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D4B567A-7A45-42EE-B228-4A4C468E5083}" type="presOf" srcId="{5679C03B-945E-474D-96B5-34EECD88FCB1}" destId="{FB9C92AA-3BF2-4808-AF3D-E1CC275CF6CA}" srcOrd="0" destOrd="0" presId="urn:microsoft.com/office/officeart/2005/8/layout/default"/>
    <dgm:cxn modelId="{E55609A1-4BD6-4BBC-BC3E-31FD7B428A7F}" type="presOf" srcId="{4AF330E1-80C6-45D0-87E7-C404257BA615}" destId="{97C9A58F-5B22-4550-8693-7B2BD23DA5D4}" srcOrd="0" destOrd="0" presId="urn:microsoft.com/office/officeart/2005/8/layout/default"/>
    <dgm:cxn modelId="{D828FDBA-6E49-40AB-9E3E-FD7CAF1C5F30}" srcId="{72B3F534-8D5E-4C18-9E47-8FAB1726E58B}" destId="{986F96AF-D15E-47FB-99DB-F9F887A580B3}" srcOrd="1" destOrd="0" parTransId="{662C828D-C964-4C68-AAE2-12DFC1924134}" sibTransId="{4EB455FA-D18D-4BB5-9469-8CC2AAF618F9}"/>
    <dgm:cxn modelId="{14BEFDD6-F15F-40B2-8CB8-D8456BE49D44}" type="presOf" srcId="{72B3F534-8D5E-4C18-9E47-8FAB1726E58B}" destId="{F4E71130-C91B-4752-BBFA-20D0B93891E0}" srcOrd="0" destOrd="0" presId="urn:microsoft.com/office/officeart/2005/8/layout/default"/>
    <dgm:cxn modelId="{18E72579-33D6-4CEC-8113-341AEB7ABCFE}" srcId="{72B3F534-8D5E-4C18-9E47-8FAB1726E58B}" destId="{5679C03B-945E-474D-96B5-34EECD88FCB1}" srcOrd="2" destOrd="0" parTransId="{98548EE7-5108-40BC-8945-0D476A2E900A}" sibTransId="{C1D7E16C-F35B-494B-AF6D-84C6FDFAEC9C}"/>
    <dgm:cxn modelId="{2B2DFA23-7828-4239-B96F-003E89EF02F7}" srcId="{72B3F534-8D5E-4C18-9E47-8FAB1726E58B}" destId="{66499205-0C42-46A2-928A-0D8AF39A6C3F}" srcOrd="0" destOrd="0" parTransId="{10315EE3-8D0A-4BFD-B314-24ED7ACE3F27}" sibTransId="{3124D9F1-9E0B-4B6B-A4ED-D7470D145C85}"/>
    <dgm:cxn modelId="{9D345ACC-7F6D-4BC8-992F-FF7596EF65BB}" type="presOf" srcId="{66499205-0C42-46A2-928A-0D8AF39A6C3F}" destId="{832A1FC4-88A2-416D-A194-8EDF97EBEB1E}" srcOrd="0" destOrd="0" presId="urn:microsoft.com/office/officeart/2005/8/layout/default"/>
    <dgm:cxn modelId="{2404F360-9EA7-43EB-836A-CA56E4353A73}" srcId="{72B3F534-8D5E-4C18-9E47-8FAB1726E58B}" destId="{4AF330E1-80C6-45D0-87E7-C404257BA615}" srcOrd="4" destOrd="0" parTransId="{DFA9AF5C-A028-4DF6-92F1-440E96187F16}" sibTransId="{224844E1-873A-4637-B86A-BF85C2471D2D}"/>
    <dgm:cxn modelId="{076AA437-06EF-436C-B998-AF88235834D2}" type="presOf" srcId="{18F12AB9-8F07-443B-9FDF-EBB80502FF5D}" destId="{F0C2F3A0-406C-47EE-8CAA-A7853FFEFD40}" srcOrd="0" destOrd="0" presId="urn:microsoft.com/office/officeart/2005/8/layout/default"/>
    <dgm:cxn modelId="{13B0C96C-927B-493A-B35B-6A74F3DE8A2C}" srcId="{72B3F534-8D5E-4C18-9E47-8FAB1726E58B}" destId="{18F12AB9-8F07-443B-9FDF-EBB80502FF5D}" srcOrd="3" destOrd="0" parTransId="{96BC7651-3448-4C77-8923-619FDA5269A8}" sibTransId="{27976D6B-ED43-497A-8FB7-921192D4CE84}"/>
    <dgm:cxn modelId="{EF726FE8-2E93-46C6-A47C-3168F93E3EB1}" type="presOf" srcId="{986F96AF-D15E-47FB-99DB-F9F887A580B3}" destId="{C8DE3E05-CD49-4E18-B60F-2639390AE497}" srcOrd="0" destOrd="0" presId="urn:microsoft.com/office/officeart/2005/8/layout/default"/>
    <dgm:cxn modelId="{0B11E60C-1768-4A72-AF4E-55F56481EE17}" type="presParOf" srcId="{F4E71130-C91B-4752-BBFA-20D0B93891E0}" destId="{832A1FC4-88A2-416D-A194-8EDF97EBEB1E}" srcOrd="0" destOrd="0" presId="urn:microsoft.com/office/officeart/2005/8/layout/default"/>
    <dgm:cxn modelId="{B7257955-89E8-44B0-BD16-865B5D60F32A}" type="presParOf" srcId="{F4E71130-C91B-4752-BBFA-20D0B93891E0}" destId="{F1A866EF-F09D-410D-8684-5230F13D3AB5}" srcOrd="1" destOrd="0" presId="urn:microsoft.com/office/officeart/2005/8/layout/default"/>
    <dgm:cxn modelId="{FE693A15-E8A9-48AE-BDE0-850928484550}" type="presParOf" srcId="{F4E71130-C91B-4752-BBFA-20D0B93891E0}" destId="{C8DE3E05-CD49-4E18-B60F-2639390AE497}" srcOrd="2" destOrd="0" presId="urn:microsoft.com/office/officeart/2005/8/layout/default"/>
    <dgm:cxn modelId="{E9CD3468-2DD6-406D-A7EA-6C8B53F33528}" type="presParOf" srcId="{F4E71130-C91B-4752-BBFA-20D0B93891E0}" destId="{63081AE3-1DDF-414D-8F66-31B3C798C64F}" srcOrd="3" destOrd="0" presId="urn:microsoft.com/office/officeart/2005/8/layout/default"/>
    <dgm:cxn modelId="{B5E98606-24C8-458C-89B6-9B046AAF4389}" type="presParOf" srcId="{F4E71130-C91B-4752-BBFA-20D0B93891E0}" destId="{FB9C92AA-3BF2-4808-AF3D-E1CC275CF6CA}" srcOrd="4" destOrd="0" presId="urn:microsoft.com/office/officeart/2005/8/layout/default"/>
    <dgm:cxn modelId="{99658026-C4FA-4C72-9342-A37DD3095CF6}" type="presParOf" srcId="{F4E71130-C91B-4752-BBFA-20D0B93891E0}" destId="{4DCEAC7D-B5C0-49A3-9215-DBC2541CE36D}" srcOrd="5" destOrd="0" presId="urn:microsoft.com/office/officeart/2005/8/layout/default"/>
    <dgm:cxn modelId="{05C9BB02-3F33-4688-BAC8-A9A0528FDBA0}" type="presParOf" srcId="{F4E71130-C91B-4752-BBFA-20D0B93891E0}" destId="{F0C2F3A0-406C-47EE-8CAA-A7853FFEFD40}" srcOrd="6" destOrd="0" presId="urn:microsoft.com/office/officeart/2005/8/layout/default"/>
    <dgm:cxn modelId="{9D91EECF-B79E-4181-B309-079918CC726B}" type="presParOf" srcId="{F4E71130-C91B-4752-BBFA-20D0B93891E0}" destId="{369473D9-8F17-4DA3-830C-48F06F8011EB}" srcOrd="7" destOrd="0" presId="urn:microsoft.com/office/officeart/2005/8/layout/default"/>
    <dgm:cxn modelId="{1482A3E8-E015-4B7D-A009-2B3E03FAE360}" type="presParOf" srcId="{F4E71130-C91B-4752-BBFA-20D0B93891E0}" destId="{97C9A58F-5B22-4550-8693-7B2BD23DA5D4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60A16A12-7223-4578-962D-1E6C1C728EB6}" type="doc">
      <dgm:prSet loTypeId="urn:microsoft.com/office/officeart/2005/8/layout/vList3" loCatId="list" qsTypeId="urn:microsoft.com/office/officeart/2005/8/quickstyle/simple3" qsCatId="simple" csTypeId="urn:microsoft.com/office/officeart/2005/8/colors/accent1_5" csCatId="accent1" phldr="1"/>
      <dgm:spPr/>
      <dgm:t>
        <a:bodyPr/>
        <a:lstStyle/>
        <a:p>
          <a:endParaRPr lang="ru-RU"/>
        </a:p>
      </dgm:t>
    </dgm:pt>
    <dgm:pt modelId="{09CF6E80-5407-45AD-A6A7-57564C9830A9}">
      <dgm:prSet/>
      <dgm:spPr/>
      <dgm:t>
        <a:bodyPr/>
        <a:lstStyle/>
        <a:p>
          <a:r>
            <a:rPr lang="ru-RU">
              <a:latin typeface="Times New Roman" panose="02020603050405020304" pitchFamily="18" charset="0"/>
              <a:ea typeface="Times New Roman" panose="02020603050405020304" pitchFamily="18" charset="0"/>
            </a:rPr>
            <a:t>ознакомление родителей с содержанием и методикой воспитательно-образовательного процесса в учреждении;</a:t>
          </a:r>
          <a:endParaRPr lang="ru-RU" dirty="0">
            <a:latin typeface="Times New Roman" panose="02020603050405020304" pitchFamily="18" charset="0"/>
            <a:ea typeface="Times New Roman" panose="02020603050405020304" pitchFamily="18" charset="0"/>
          </a:endParaRPr>
        </a:p>
      </dgm:t>
    </dgm:pt>
    <dgm:pt modelId="{3F2C4A59-A06E-4C57-8B02-6B5D28B0C440}" type="parTrans" cxnId="{4AA6B4AD-9405-430D-8220-071B2446CE8B}">
      <dgm:prSet/>
      <dgm:spPr/>
      <dgm:t>
        <a:bodyPr/>
        <a:lstStyle/>
        <a:p>
          <a:endParaRPr lang="ru-RU"/>
        </a:p>
      </dgm:t>
    </dgm:pt>
    <dgm:pt modelId="{FA594E4B-AA8F-424D-BBCC-C55DC0093E90}" type="sibTrans" cxnId="{4AA6B4AD-9405-430D-8220-071B2446CE8B}">
      <dgm:prSet/>
      <dgm:spPr/>
      <dgm:t>
        <a:bodyPr/>
        <a:lstStyle/>
        <a:p>
          <a:endParaRPr lang="ru-RU"/>
        </a:p>
      </dgm:t>
    </dgm:pt>
    <dgm:pt modelId="{EDED372E-EC2C-465A-9B78-DA0C4398CC37}">
      <dgm:prSet/>
      <dgm:spPr/>
      <dgm:t>
        <a:bodyPr/>
        <a:lstStyle/>
        <a:p>
          <a:r>
            <a:rPr lang="ru-RU">
              <a:latin typeface="Times New Roman" panose="02020603050405020304" pitchFamily="18" charset="0"/>
              <a:ea typeface="Times New Roman" panose="02020603050405020304" pitchFamily="18" charset="0"/>
            </a:rPr>
            <a:t>повышение педагогической культуры родителей, пополнение их знаний по вопросам воспитания ребенка;</a:t>
          </a:r>
          <a:endParaRPr lang="ru-RU" dirty="0">
            <a:latin typeface="Times New Roman" panose="02020603050405020304" pitchFamily="18" charset="0"/>
            <a:ea typeface="Times New Roman" panose="02020603050405020304" pitchFamily="18" charset="0"/>
          </a:endParaRPr>
        </a:p>
      </dgm:t>
    </dgm:pt>
    <dgm:pt modelId="{C0CC2F45-DDB7-46CA-9E78-6D2E3D739974}" type="parTrans" cxnId="{66D02AC4-503E-4A66-AFDA-BBBC45F6DCA0}">
      <dgm:prSet/>
      <dgm:spPr/>
      <dgm:t>
        <a:bodyPr/>
        <a:lstStyle/>
        <a:p>
          <a:endParaRPr lang="ru-RU"/>
        </a:p>
      </dgm:t>
    </dgm:pt>
    <dgm:pt modelId="{502F85AF-9155-4683-9817-C83FCCCD22F9}" type="sibTrans" cxnId="{66D02AC4-503E-4A66-AFDA-BBBC45F6DCA0}">
      <dgm:prSet/>
      <dgm:spPr/>
      <dgm:t>
        <a:bodyPr/>
        <a:lstStyle/>
        <a:p>
          <a:endParaRPr lang="ru-RU"/>
        </a:p>
      </dgm:t>
    </dgm:pt>
    <dgm:pt modelId="{DA43DE78-8112-4466-8BAF-1B4B3D774468}">
      <dgm:prSet/>
      <dgm:spPr/>
      <dgm:t>
        <a:bodyPr/>
        <a:lstStyle/>
        <a:p>
          <a:r>
            <a:rPr lang="ru-RU">
              <a:latin typeface="Times New Roman" panose="02020603050405020304" pitchFamily="18" charset="0"/>
              <a:ea typeface="Times New Roman" panose="02020603050405020304" pitchFamily="18" charset="0"/>
            </a:rPr>
            <a:t>содействие сплочению родительского коллектива, вовлечение родителей в жизнедеятельность детского сада (конкурсы, экскурсии, походы и т.п.);</a:t>
          </a:r>
          <a:endParaRPr lang="ru-RU" dirty="0">
            <a:latin typeface="Times New Roman" panose="02020603050405020304" pitchFamily="18" charset="0"/>
            <a:ea typeface="Times New Roman" panose="02020603050405020304" pitchFamily="18" charset="0"/>
          </a:endParaRPr>
        </a:p>
      </dgm:t>
    </dgm:pt>
    <dgm:pt modelId="{AB28D83F-731D-497D-9FEF-71C0B1C44884}" type="parTrans" cxnId="{7C4D46C2-4667-4A42-BB7E-9A3C22265A38}">
      <dgm:prSet/>
      <dgm:spPr/>
      <dgm:t>
        <a:bodyPr/>
        <a:lstStyle/>
        <a:p>
          <a:endParaRPr lang="ru-RU"/>
        </a:p>
      </dgm:t>
    </dgm:pt>
    <dgm:pt modelId="{4B666F2B-5F86-4953-B2B9-0012691EC6B0}" type="sibTrans" cxnId="{7C4D46C2-4667-4A42-BB7E-9A3C22265A38}">
      <dgm:prSet/>
      <dgm:spPr/>
      <dgm:t>
        <a:bodyPr/>
        <a:lstStyle/>
        <a:p>
          <a:endParaRPr lang="ru-RU"/>
        </a:p>
      </dgm:t>
    </dgm:pt>
    <dgm:pt modelId="{E8969748-7ACA-4728-95D1-58B2AF2A7CDE}">
      <dgm:prSet/>
      <dgm:spPr/>
      <dgm:t>
        <a:bodyPr/>
        <a:lstStyle/>
        <a:p>
          <a:r>
            <a:rPr lang="ru-RU" dirty="0">
              <a:latin typeface="Times New Roman" panose="02020603050405020304" pitchFamily="18" charset="0"/>
              <a:ea typeface="Times New Roman" panose="02020603050405020304" pitchFamily="18" charset="0"/>
            </a:rPr>
            <a:t>выработка единых требований к воспитанию детей в семье и в саду.</a:t>
          </a:r>
          <a:endParaRPr lang="ru-RU" dirty="0">
            <a:effectLst/>
            <a:latin typeface="Times New Roman" panose="02020603050405020304" pitchFamily="18" charset="0"/>
            <a:ea typeface="Times New Roman" panose="02020603050405020304" pitchFamily="18" charset="0"/>
          </a:endParaRPr>
        </a:p>
      </dgm:t>
    </dgm:pt>
    <dgm:pt modelId="{647A4A01-0A2D-4BCC-8D82-7C8F0FFCC6E2}" type="parTrans" cxnId="{B6EBEE93-A9D2-47BF-8DB1-86391996D3F9}">
      <dgm:prSet/>
      <dgm:spPr/>
      <dgm:t>
        <a:bodyPr/>
        <a:lstStyle/>
        <a:p>
          <a:endParaRPr lang="ru-RU"/>
        </a:p>
      </dgm:t>
    </dgm:pt>
    <dgm:pt modelId="{0F2F9934-201A-4FE9-A7E8-116E9AF2BA90}" type="sibTrans" cxnId="{B6EBEE93-A9D2-47BF-8DB1-86391996D3F9}">
      <dgm:prSet/>
      <dgm:spPr/>
      <dgm:t>
        <a:bodyPr/>
        <a:lstStyle/>
        <a:p>
          <a:endParaRPr lang="ru-RU"/>
        </a:p>
      </dgm:t>
    </dgm:pt>
    <dgm:pt modelId="{B42B3984-43CC-4E22-92BB-2F890E1054F7}" type="pres">
      <dgm:prSet presAssocID="{60A16A12-7223-4578-962D-1E6C1C728EB6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1C65002-30E3-4515-9502-CA18D81A4F4E}" type="pres">
      <dgm:prSet presAssocID="{09CF6E80-5407-45AD-A6A7-57564C9830A9}" presName="composite" presStyleCnt="0"/>
      <dgm:spPr/>
    </dgm:pt>
    <dgm:pt modelId="{148D0328-EBE8-4BFC-9EE7-0406A7612764}" type="pres">
      <dgm:prSet presAssocID="{09CF6E80-5407-45AD-A6A7-57564C9830A9}" presName="imgShp" presStyleLbl="fgImgPlace1" presStyleIdx="0" presStyleCnt="4"/>
      <dgm:spPr/>
    </dgm:pt>
    <dgm:pt modelId="{79835CA6-1ED4-4AB9-8641-549ADE55296B}" type="pres">
      <dgm:prSet presAssocID="{09CF6E80-5407-45AD-A6A7-57564C9830A9}" presName="txShp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C798AE-8798-47A4-BFB0-8A23037BA182}" type="pres">
      <dgm:prSet presAssocID="{FA594E4B-AA8F-424D-BBCC-C55DC0093E90}" presName="spacing" presStyleCnt="0"/>
      <dgm:spPr/>
    </dgm:pt>
    <dgm:pt modelId="{09856169-EDC1-4648-8810-6518B934553A}" type="pres">
      <dgm:prSet presAssocID="{EDED372E-EC2C-465A-9B78-DA0C4398CC37}" presName="composite" presStyleCnt="0"/>
      <dgm:spPr/>
    </dgm:pt>
    <dgm:pt modelId="{495842CC-2E31-4F73-B21C-CBDA2F22383B}" type="pres">
      <dgm:prSet presAssocID="{EDED372E-EC2C-465A-9B78-DA0C4398CC37}" presName="imgShp" presStyleLbl="fgImgPlace1" presStyleIdx="1" presStyleCnt="4"/>
      <dgm:spPr/>
    </dgm:pt>
    <dgm:pt modelId="{86F7AF5A-BB9E-4B4F-8094-C5DA22183A45}" type="pres">
      <dgm:prSet presAssocID="{EDED372E-EC2C-465A-9B78-DA0C4398CC37}" presName="txShp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A96C1A-A761-4B2C-B6DA-9417F70D90AB}" type="pres">
      <dgm:prSet presAssocID="{502F85AF-9155-4683-9817-C83FCCCD22F9}" presName="spacing" presStyleCnt="0"/>
      <dgm:spPr/>
    </dgm:pt>
    <dgm:pt modelId="{6CB02B85-888B-4E6B-88C2-613981CA00BD}" type="pres">
      <dgm:prSet presAssocID="{DA43DE78-8112-4466-8BAF-1B4B3D774468}" presName="composite" presStyleCnt="0"/>
      <dgm:spPr/>
    </dgm:pt>
    <dgm:pt modelId="{3F213394-3CD9-40D7-9710-9DE34F3524A7}" type="pres">
      <dgm:prSet presAssocID="{DA43DE78-8112-4466-8BAF-1B4B3D774468}" presName="imgShp" presStyleLbl="fgImgPlace1" presStyleIdx="2" presStyleCnt="4"/>
      <dgm:spPr/>
    </dgm:pt>
    <dgm:pt modelId="{A1D988D3-4980-48CD-A526-E63EBC112B32}" type="pres">
      <dgm:prSet presAssocID="{DA43DE78-8112-4466-8BAF-1B4B3D774468}" presName="txShp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12BCB6-FFF3-4873-9987-6190283BC7DA}" type="pres">
      <dgm:prSet presAssocID="{4B666F2B-5F86-4953-B2B9-0012691EC6B0}" presName="spacing" presStyleCnt="0"/>
      <dgm:spPr/>
    </dgm:pt>
    <dgm:pt modelId="{D5DD46BC-0C11-4ADE-AB59-2F7DFF345EFD}" type="pres">
      <dgm:prSet presAssocID="{E8969748-7ACA-4728-95D1-58B2AF2A7CDE}" presName="composite" presStyleCnt="0"/>
      <dgm:spPr/>
    </dgm:pt>
    <dgm:pt modelId="{A3FE625A-05AD-4481-B206-4DD4E9227AC6}" type="pres">
      <dgm:prSet presAssocID="{E8969748-7ACA-4728-95D1-58B2AF2A7CDE}" presName="imgShp" presStyleLbl="fgImgPlace1" presStyleIdx="3" presStyleCnt="4"/>
      <dgm:spPr/>
    </dgm:pt>
    <dgm:pt modelId="{D8C47F21-2271-4E70-9434-0271069D996B}" type="pres">
      <dgm:prSet presAssocID="{E8969748-7ACA-4728-95D1-58B2AF2A7CDE}" presName="txShp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60F5E00-D576-42D8-A3EF-505DE9828E5B}" type="presOf" srcId="{DA43DE78-8112-4466-8BAF-1B4B3D774468}" destId="{A1D988D3-4980-48CD-A526-E63EBC112B32}" srcOrd="0" destOrd="0" presId="urn:microsoft.com/office/officeart/2005/8/layout/vList3"/>
    <dgm:cxn modelId="{594202A1-4B25-4481-809B-649F9EE128B1}" type="presOf" srcId="{EDED372E-EC2C-465A-9B78-DA0C4398CC37}" destId="{86F7AF5A-BB9E-4B4F-8094-C5DA22183A45}" srcOrd="0" destOrd="0" presId="urn:microsoft.com/office/officeart/2005/8/layout/vList3"/>
    <dgm:cxn modelId="{4AA6B4AD-9405-430D-8220-071B2446CE8B}" srcId="{60A16A12-7223-4578-962D-1E6C1C728EB6}" destId="{09CF6E80-5407-45AD-A6A7-57564C9830A9}" srcOrd="0" destOrd="0" parTransId="{3F2C4A59-A06E-4C57-8B02-6B5D28B0C440}" sibTransId="{FA594E4B-AA8F-424D-BBCC-C55DC0093E90}"/>
    <dgm:cxn modelId="{7C4D46C2-4667-4A42-BB7E-9A3C22265A38}" srcId="{60A16A12-7223-4578-962D-1E6C1C728EB6}" destId="{DA43DE78-8112-4466-8BAF-1B4B3D774468}" srcOrd="2" destOrd="0" parTransId="{AB28D83F-731D-497D-9FEF-71C0B1C44884}" sibTransId="{4B666F2B-5F86-4953-B2B9-0012691EC6B0}"/>
    <dgm:cxn modelId="{B6EBEE93-A9D2-47BF-8DB1-86391996D3F9}" srcId="{60A16A12-7223-4578-962D-1E6C1C728EB6}" destId="{E8969748-7ACA-4728-95D1-58B2AF2A7CDE}" srcOrd="3" destOrd="0" parTransId="{647A4A01-0A2D-4BCC-8D82-7C8F0FFCC6E2}" sibTransId="{0F2F9934-201A-4FE9-A7E8-116E9AF2BA90}"/>
    <dgm:cxn modelId="{D0E164F9-6C7B-42B8-BC8B-476BD5388772}" type="presOf" srcId="{60A16A12-7223-4578-962D-1E6C1C728EB6}" destId="{B42B3984-43CC-4E22-92BB-2F890E1054F7}" srcOrd="0" destOrd="0" presId="urn:microsoft.com/office/officeart/2005/8/layout/vList3"/>
    <dgm:cxn modelId="{3B35D91E-74BF-4559-81F8-A8E978A02B2D}" type="presOf" srcId="{09CF6E80-5407-45AD-A6A7-57564C9830A9}" destId="{79835CA6-1ED4-4AB9-8641-549ADE55296B}" srcOrd="0" destOrd="0" presId="urn:microsoft.com/office/officeart/2005/8/layout/vList3"/>
    <dgm:cxn modelId="{151A3A03-B9A6-4102-BEE2-C8E0300686B1}" type="presOf" srcId="{E8969748-7ACA-4728-95D1-58B2AF2A7CDE}" destId="{D8C47F21-2271-4E70-9434-0271069D996B}" srcOrd="0" destOrd="0" presId="urn:microsoft.com/office/officeart/2005/8/layout/vList3"/>
    <dgm:cxn modelId="{66D02AC4-503E-4A66-AFDA-BBBC45F6DCA0}" srcId="{60A16A12-7223-4578-962D-1E6C1C728EB6}" destId="{EDED372E-EC2C-465A-9B78-DA0C4398CC37}" srcOrd="1" destOrd="0" parTransId="{C0CC2F45-DDB7-46CA-9E78-6D2E3D739974}" sibTransId="{502F85AF-9155-4683-9817-C83FCCCD22F9}"/>
    <dgm:cxn modelId="{65468033-E62C-42E9-A4EF-91301081E4F2}" type="presParOf" srcId="{B42B3984-43CC-4E22-92BB-2F890E1054F7}" destId="{51C65002-30E3-4515-9502-CA18D81A4F4E}" srcOrd="0" destOrd="0" presId="urn:microsoft.com/office/officeart/2005/8/layout/vList3"/>
    <dgm:cxn modelId="{A0D3F0D2-C4C1-4423-AF3E-AADB5467B21C}" type="presParOf" srcId="{51C65002-30E3-4515-9502-CA18D81A4F4E}" destId="{148D0328-EBE8-4BFC-9EE7-0406A7612764}" srcOrd="0" destOrd="0" presId="urn:microsoft.com/office/officeart/2005/8/layout/vList3"/>
    <dgm:cxn modelId="{FDA6B585-505D-4B9F-A35E-8DC82BC716B7}" type="presParOf" srcId="{51C65002-30E3-4515-9502-CA18D81A4F4E}" destId="{79835CA6-1ED4-4AB9-8641-549ADE55296B}" srcOrd="1" destOrd="0" presId="urn:microsoft.com/office/officeart/2005/8/layout/vList3"/>
    <dgm:cxn modelId="{1DA809C3-B132-455F-9121-FC9B1B83280C}" type="presParOf" srcId="{B42B3984-43CC-4E22-92BB-2F890E1054F7}" destId="{9FC798AE-8798-47A4-BFB0-8A23037BA182}" srcOrd="1" destOrd="0" presId="urn:microsoft.com/office/officeart/2005/8/layout/vList3"/>
    <dgm:cxn modelId="{0438CA1C-A693-4DCC-B8ED-73822BAC2BA9}" type="presParOf" srcId="{B42B3984-43CC-4E22-92BB-2F890E1054F7}" destId="{09856169-EDC1-4648-8810-6518B934553A}" srcOrd="2" destOrd="0" presId="urn:microsoft.com/office/officeart/2005/8/layout/vList3"/>
    <dgm:cxn modelId="{12AFE6FE-47C2-44F3-B55E-D9C9DA7452F0}" type="presParOf" srcId="{09856169-EDC1-4648-8810-6518B934553A}" destId="{495842CC-2E31-4F73-B21C-CBDA2F22383B}" srcOrd="0" destOrd="0" presId="urn:microsoft.com/office/officeart/2005/8/layout/vList3"/>
    <dgm:cxn modelId="{EA440137-91F0-411E-86C0-1926E2E83DD3}" type="presParOf" srcId="{09856169-EDC1-4648-8810-6518B934553A}" destId="{86F7AF5A-BB9E-4B4F-8094-C5DA22183A45}" srcOrd="1" destOrd="0" presId="urn:microsoft.com/office/officeart/2005/8/layout/vList3"/>
    <dgm:cxn modelId="{96F8DD5A-80C0-40C3-BD42-97DC06FA4D44}" type="presParOf" srcId="{B42B3984-43CC-4E22-92BB-2F890E1054F7}" destId="{DFA96C1A-A761-4B2C-B6DA-9417F70D90AB}" srcOrd="3" destOrd="0" presId="urn:microsoft.com/office/officeart/2005/8/layout/vList3"/>
    <dgm:cxn modelId="{DF29EA98-2EC8-42D8-AD91-297C200B73CA}" type="presParOf" srcId="{B42B3984-43CC-4E22-92BB-2F890E1054F7}" destId="{6CB02B85-888B-4E6B-88C2-613981CA00BD}" srcOrd="4" destOrd="0" presId="urn:microsoft.com/office/officeart/2005/8/layout/vList3"/>
    <dgm:cxn modelId="{01882714-F403-4F11-A5AC-207C8BBBFA0D}" type="presParOf" srcId="{6CB02B85-888B-4E6B-88C2-613981CA00BD}" destId="{3F213394-3CD9-40D7-9710-9DE34F3524A7}" srcOrd="0" destOrd="0" presId="urn:microsoft.com/office/officeart/2005/8/layout/vList3"/>
    <dgm:cxn modelId="{02127F3A-9F7D-4824-B4D9-1B058C5152ED}" type="presParOf" srcId="{6CB02B85-888B-4E6B-88C2-613981CA00BD}" destId="{A1D988D3-4980-48CD-A526-E63EBC112B32}" srcOrd="1" destOrd="0" presId="urn:microsoft.com/office/officeart/2005/8/layout/vList3"/>
    <dgm:cxn modelId="{6FDEB35D-7CE9-4E7E-A047-998D7F39D2AB}" type="presParOf" srcId="{B42B3984-43CC-4E22-92BB-2F890E1054F7}" destId="{7912BCB6-FFF3-4873-9987-6190283BC7DA}" srcOrd="5" destOrd="0" presId="urn:microsoft.com/office/officeart/2005/8/layout/vList3"/>
    <dgm:cxn modelId="{AD29924F-7575-4AB3-94F4-26FFA2252736}" type="presParOf" srcId="{B42B3984-43CC-4E22-92BB-2F890E1054F7}" destId="{D5DD46BC-0C11-4ADE-AB59-2F7DFF345EFD}" srcOrd="6" destOrd="0" presId="urn:microsoft.com/office/officeart/2005/8/layout/vList3"/>
    <dgm:cxn modelId="{558AEC0F-ECC4-4DCF-B94B-7AE97E26F198}" type="presParOf" srcId="{D5DD46BC-0C11-4ADE-AB59-2F7DFF345EFD}" destId="{A3FE625A-05AD-4481-B206-4DD4E9227AC6}" srcOrd="0" destOrd="0" presId="urn:microsoft.com/office/officeart/2005/8/layout/vList3"/>
    <dgm:cxn modelId="{B0D29B3D-9AD3-4581-9A59-59D0FA94AE92}" type="presParOf" srcId="{D5DD46BC-0C11-4ADE-AB59-2F7DFF345EFD}" destId="{D8C47F21-2271-4E70-9434-0271069D996B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7CE8C6CC-0983-46BB-B4C8-14B1BD51C4B2}" type="doc">
      <dgm:prSet loTypeId="urn:microsoft.com/office/officeart/2005/8/layout/default" loCatId="list" qsTypeId="urn:microsoft.com/office/officeart/2005/8/quickstyle/simple3" qsCatId="simple" csTypeId="urn:microsoft.com/office/officeart/2005/8/colors/accent1_5" csCatId="accent1" phldr="1"/>
      <dgm:spPr/>
      <dgm:t>
        <a:bodyPr/>
        <a:lstStyle/>
        <a:p>
          <a:endParaRPr lang="ru-RU"/>
        </a:p>
      </dgm:t>
    </dgm:pt>
    <dgm:pt modelId="{DD91AAE5-C36A-4191-B773-7B6F809C5045}">
      <dgm:prSet/>
      <dgm:spPr/>
      <dgm:t>
        <a:bodyPr/>
        <a:lstStyle/>
        <a:p>
          <a:r>
            <a:rPr lang="ru-RU" b="1" i="1" dirty="0">
              <a:latin typeface="Times New Roman" panose="02020603050405020304" pitchFamily="18" charset="0"/>
              <a:ea typeface="Times New Roman" panose="02020603050405020304" pitchFamily="18" charset="0"/>
            </a:rPr>
            <a:t>Текущие родительские собрания</a:t>
          </a:r>
        </a:p>
        <a:p>
          <a:r>
            <a:rPr lang="ru-RU" b="1" i="1" dirty="0">
              <a:latin typeface="Times New Roman" panose="02020603050405020304" pitchFamily="18" charset="0"/>
              <a:ea typeface="Times New Roman" panose="02020603050405020304" pitchFamily="18" charset="0"/>
            </a:rPr>
            <a:t> </a:t>
          </a:r>
          <a:r>
            <a:rPr lang="ru-RU" dirty="0">
              <a:latin typeface="Times New Roman" panose="02020603050405020304" pitchFamily="18" charset="0"/>
              <a:ea typeface="Times New Roman" panose="02020603050405020304" pitchFamily="18" charset="0"/>
            </a:rPr>
            <a:t>–</a:t>
          </a:r>
          <a:r>
            <a:rPr lang="ru-RU" b="1" i="1" dirty="0">
              <a:latin typeface="Times New Roman" panose="02020603050405020304" pitchFamily="18" charset="0"/>
              <a:ea typeface="Times New Roman" panose="02020603050405020304" pitchFamily="18" charset="0"/>
            </a:rPr>
            <a:t> </a:t>
          </a:r>
          <a:r>
            <a:rPr lang="ru-RU" dirty="0">
              <a:latin typeface="Times New Roman" panose="02020603050405020304" pitchFamily="18" charset="0"/>
              <a:ea typeface="Times New Roman" panose="02020603050405020304" pitchFamily="18" charset="0"/>
            </a:rPr>
            <a:t>это собрания с традиционной повесткой</a:t>
          </a:r>
          <a:r>
            <a:rPr lang="ru-RU" b="1" i="1" dirty="0">
              <a:latin typeface="Times New Roman" panose="02020603050405020304" pitchFamily="18" charset="0"/>
              <a:ea typeface="Times New Roman" panose="02020603050405020304" pitchFamily="18" charset="0"/>
            </a:rPr>
            <a:t> </a:t>
          </a:r>
          <a:r>
            <a:rPr lang="ru-RU" dirty="0">
              <a:latin typeface="Times New Roman" panose="02020603050405020304" pitchFamily="18" charset="0"/>
              <a:ea typeface="Times New Roman" panose="02020603050405020304" pitchFamily="18" charset="0"/>
            </a:rPr>
            <a:t>дня: результаты успеваемости детей, результаты проводимых мероприятий и праздников.</a:t>
          </a:r>
        </a:p>
      </dgm:t>
    </dgm:pt>
    <dgm:pt modelId="{5C60CD52-3D6C-4DB5-B9CE-2D9A0814293F}" type="parTrans" cxnId="{0999172F-8067-4363-BD46-C823EAE8AAF5}">
      <dgm:prSet/>
      <dgm:spPr/>
      <dgm:t>
        <a:bodyPr/>
        <a:lstStyle/>
        <a:p>
          <a:endParaRPr lang="ru-RU"/>
        </a:p>
      </dgm:t>
    </dgm:pt>
    <dgm:pt modelId="{FC47A71D-43A0-44E2-A506-3A552CE81DD7}" type="sibTrans" cxnId="{0999172F-8067-4363-BD46-C823EAE8AAF5}">
      <dgm:prSet/>
      <dgm:spPr/>
      <dgm:t>
        <a:bodyPr/>
        <a:lstStyle/>
        <a:p>
          <a:endParaRPr lang="ru-RU"/>
        </a:p>
      </dgm:t>
    </dgm:pt>
    <dgm:pt modelId="{F29CF994-DEF2-4605-88A5-2245A3FBD5BE}">
      <dgm:prSet/>
      <dgm:spPr/>
      <dgm:t>
        <a:bodyPr/>
        <a:lstStyle/>
        <a:p>
          <a:r>
            <a:rPr lang="ru-RU" b="1" i="1" dirty="0">
              <a:latin typeface="Times New Roman" panose="02020603050405020304" pitchFamily="18" charset="0"/>
              <a:ea typeface="Times New Roman" panose="02020603050405020304" pitchFamily="18" charset="0"/>
            </a:rPr>
            <a:t>Тематические родительские собрания</a:t>
          </a:r>
        </a:p>
        <a:p>
          <a:r>
            <a:rPr lang="ru-RU" b="1" i="1" dirty="0">
              <a:latin typeface="Times New Roman" panose="02020603050405020304" pitchFamily="18" charset="0"/>
              <a:ea typeface="Times New Roman" panose="02020603050405020304" pitchFamily="18" charset="0"/>
            </a:rPr>
            <a:t> </a:t>
          </a:r>
          <a:r>
            <a:rPr lang="ru-RU" dirty="0">
              <a:latin typeface="Times New Roman" panose="02020603050405020304" pitchFamily="18" charset="0"/>
              <a:ea typeface="Times New Roman" panose="02020603050405020304" pitchFamily="18" charset="0"/>
            </a:rPr>
            <a:t>–</a:t>
          </a:r>
          <a:r>
            <a:rPr lang="ru-RU" b="1" i="1" dirty="0">
              <a:latin typeface="Times New Roman" panose="02020603050405020304" pitchFamily="18" charset="0"/>
              <a:ea typeface="Times New Roman" panose="02020603050405020304" pitchFamily="18" charset="0"/>
            </a:rPr>
            <a:t> </a:t>
          </a:r>
          <a:r>
            <a:rPr lang="ru-RU" dirty="0">
              <a:latin typeface="Times New Roman" panose="02020603050405020304" pitchFamily="18" charset="0"/>
              <a:ea typeface="Times New Roman" panose="02020603050405020304" pitchFamily="18" charset="0"/>
            </a:rPr>
            <a:t>это собрания,</a:t>
          </a:r>
          <a:r>
            <a:rPr lang="ru-RU" b="1" i="1" dirty="0">
              <a:latin typeface="Times New Roman" panose="02020603050405020304" pitchFamily="18" charset="0"/>
              <a:ea typeface="Times New Roman" panose="02020603050405020304" pitchFamily="18" charset="0"/>
            </a:rPr>
            <a:t> </a:t>
          </a:r>
          <a:r>
            <a:rPr lang="ru-RU" dirty="0">
              <a:latin typeface="Times New Roman" panose="02020603050405020304" pitchFamily="18" charset="0"/>
              <a:ea typeface="Times New Roman" panose="02020603050405020304" pitchFamily="18" charset="0"/>
            </a:rPr>
            <a:t>посвященные</a:t>
          </a:r>
          <a:r>
            <a:rPr lang="ru-RU" b="1" i="1" dirty="0">
              <a:latin typeface="Times New Roman" panose="02020603050405020304" pitchFamily="18" charset="0"/>
              <a:ea typeface="Times New Roman" panose="02020603050405020304" pitchFamily="18" charset="0"/>
            </a:rPr>
            <a:t> </a:t>
          </a:r>
          <a:r>
            <a:rPr lang="ru-RU" dirty="0">
              <a:latin typeface="Times New Roman" panose="02020603050405020304" pitchFamily="18" charset="0"/>
              <a:ea typeface="Times New Roman" panose="02020603050405020304" pitchFamily="18" charset="0"/>
            </a:rPr>
            <a:t>актуальной теме, в обсуждении которой заинтересовано абсолютное большинство родителей группы. </a:t>
          </a:r>
        </a:p>
      </dgm:t>
    </dgm:pt>
    <dgm:pt modelId="{9360693E-071B-4FB0-ABA1-063D38B6ABA8}" type="parTrans" cxnId="{1CEBDFCD-968F-4FE2-8987-6AE10808D70D}">
      <dgm:prSet/>
      <dgm:spPr/>
      <dgm:t>
        <a:bodyPr/>
        <a:lstStyle/>
        <a:p>
          <a:endParaRPr lang="ru-RU"/>
        </a:p>
      </dgm:t>
    </dgm:pt>
    <dgm:pt modelId="{79E145C3-EEE6-4522-B178-DDBAC35E6486}" type="sibTrans" cxnId="{1CEBDFCD-968F-4FE2-8987-6AE10808D70D}">
      <dgm:prSet/>
      <dgm:spPr/>
      <dgm:t>
        <a:bodyPr/>
        <a:lstStyle/>
        <a:p>
          <a:endParaRPr lang="ru-RU"/>
        </a:p>
      </dgm:t>
    </dgm:pt>
    <dgm:pt modelId="{6CD1E2C9-F145-45A3-BE20-E4DA60696E09}" type="pres">
      <dgm:prSet presAssocID="{7CE8C6CC-0983-46BB-B4C8-14B1BD51C4B2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CABD5A2-55E0-42D8-89C0-D7B07982C624}" type="pres">
      <dgm:prSet presAssocID="{DD91AAE5-C36A-4191-B773-7B6F809C5045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77A54E-1486-45D8-967E-B5795385F839}" type="pres">
      <dgm:prSet presAssocID="{FC47A71D-43A0-44E2-A506-3A552CE81DD7}" presName="sibTrans" presStyleCnt="0"/>
      <dgm:spPr/>
    </dgm:pt>
    <dgm:pt modelId="{3510CAF5-5A0A-4BD4-96C1-1018F8D7BBB7}" type="pres">
      <dgm:prSet presAssocID="{F29CF994-DEF2-4605-88A5-2245A3FBD5BE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00B2DBB-CD7B-4C3D-9465-DC515DE6CCDC}" type="presOf" srcId="{F29CF994-DEF2-4605-88A5-2245A3FBD5BE}" destId="{3510CAF5-5A0A-4BD4-96C1-1018F8D7BBB7}" srcOrd="0" destOrd="0" presId="urn:microsoft.com/office/officeart/2005/8/layout/default"/>
    <dgm:cxn modelId="{399F178A-FC9C-41A6-B00A-69F6F09E70FE}" type="presOf" srcId="{DD91AAE5-C36A-4191-B773-7B6F809C5045}" destId="{CCABD5A2-55E0-42D8-89C0-D7B07982C624}" srcOrd="0" destOrd="0" presId="urn:microsoft.com/office/officeart/2005/8/layout/default"/>
    <dgm:cxn modelId="{F97B459C-973A-4A3A-8C25-4B2B6EC9F86B}" type="presOf" srcId="{7CE8C6CC-0983-46BB-B4C8-14B1BD51C4B2}" destId="{6CD1E2C9-F145-45A3-BE20-E4DA60696E09}" srcOrd="0" destOrd="0" presId="urn:microsoft.com/office/officeart/2005/8/layout/default"/>
    <dgm:cxn modelId="{0999172F-8067-4363-BD46-C823EAE8AAF5}" srcId="{7CE8C6CC-0983-46BB-B4C8-14B1BD51C4B2}" destId="{DD91AAE5-C36A-4191-B773-7B6F809C5045}" srcOrd="0" destOrd="0" parTransId="{5C60CD52-3D6C-4DB5-B9CE-2D9A0814293F}" sibTransId="{FC47A71D-43A0-44E2-A506-3A552CE81DD7}"/>
    <dgm:cxn modelId="{1CEBDFCD-968F-4FE2-8987-6AE10808D70D}" srcId="{7CE8C6CC-0983-46BB-B4C8-14B1BD51C4B2}" destId="{F29CF994-DEF2-4605-88A5-2245A3FBD5BE}" srcOrd="1" destOrd="0" parTransId="{9360693E-071B-4FB0-ABA1-063D38B6ABA8}" sibTransId="{79E145C3-EEE6-4522-B178-DDBAC35E6486}"/>
    <dgm:cxn modelId="{71DED833-7AE9-43DD-9B31-F813DBEA4A12}" type="presParOf" srcId="{6CD1E2C9-F145-45A3-BE20-E4DA60696E09}" destId="{CCABD5A2-55E0-42D8-89C0-D7B07982C624}" srcOrd="0" destOrd="0" presId="urn:microsoft.com/office/officeart/2005/8/layout/default"/>
    <dgm:cxn modelId="{8E42E941-DDE3-4AB7-A0CA-D2160591EF3F}" type="presParOf" srcId="{6CD1E2C9-F145-45A3-BE20-E4DA60696E09}" destId="{5B77A54E-1486-45D8-967E-B5795385F839}" srcOrd="1" destOrd="0" presId="urn:microsoft.com/office/officeart/2005/8/layout/default"/>
    <dgm:cxn modelId="{E27576CB-B232-48A6-A2A7-30AB640FA6A6}" type="presParOf" srcId="{6CD1E2C9-F145-45A3-BE20-E4DA60696E09}" destId="{3510CAF5-5A0A-4BD4-96C1-1018F8D7BBB7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D00BD7DD-9CF4-42B0-83F7-7625EAFA8B56}" type="doc">
      <dgm:prSet loTypeId="urn:microsoft.com/office/officeart/2005/8/layout/default" loCatId="list" qsTypeId="urn:microsoft.com/office/officeart/2005/8/quickstyle/simple3" qsCatId="simple" csTypeId="urn:microsoft.com/office/officeart/2005/8/colors/accent1_5" csCatId="accent1" phldr="1"/>
      <dgm:spPr/>
      <dgm:t>
        <a:bodyPr/>
        <a:lstStyle/>
        <a:p>
          <a:endParaRPr lang="ru-RU"/>
        </a:p>
      </dgm:t>
    </dgm:pt>
    <dgm:pt modelId="{D3D5292F-5913-4C34-96ED-73FAD4DAA66C}">
      <dgm:prSet/>
      <dgm:spPr/>
      <dgm:t>
        <a:bodyPr/>
        <a:lstStyle/>
        <a:p>
          <a:r>
            <a:rPr lang="ru-RU" dirty="0">
              <a:latin typeface="Bookman Old Style" panose="02050604050505020204" pitchFamily="18" charset="0"/>
              <a:ea typeface="Times New Roman" panose="02020603050405020304" pitchFamily="18" charset="0"/>
            </a:rPr>
            <a:t>оказание адресной педагогической помощи семье по возникшей проблеме;</a:t>
          </a:r>
        </a:p>
      </dgm:t>
    </dgm:pt>
    <dgm:pt modelId="{45DC88F1-BAE1-46E8-AF39-DE938F920177}" type="parTrans" cxnId="{7F18FF49-B952-469C-A814-976AEF51672D}">
      <dgm:prSet/>
      <dgm:spPr/>
      <dgm:t>
        <a:bodyPr/>
        <a:lstStyle/>
        <a:p>
          <a:endParaRPr lang="ru-RU"/>
        </a:p>
      </dgm:t>
    </dgm:pt>
    <dgm:pt modelId="{2B9337D3-39EC-49EE-97E0-7A41CE35AE4B}" type="sibTrans" cxnId="{7F18FF49-B952-469C-A814-976AEF51672D}">
      <dgm:prSet/>
      <dgm:spPr/>
      <dgm:t>
        <a:bodyPr/>
        <a:lstStyle/>
        <a:p>
          <a:endParaRPr lang="ru-RU"/>
        </a:p>
      </dgm:t>
    </dgm:pt>
    <dgm:pt modelId="{B8CD6686-35F5-4797-A5C9-C11FD11038B8}">
      <dgm:prSet/>
      <dgm:spPr/>
      <dgm:t>
        <a:bodyPr/>
        <a:lstStyle/>
        <a:p>
          <a:r>
            <a:rPr lang="ru-RU">
              <a:latin typeface="Bookman Old Style" panose="02050604050505020204" pitchFamily="18" charset="0"/>
              <a:ea typeface="Times New Roman" panose="02020603050405020304" pitchFamily="18" charset="0"/>
            </a:rPr>
            <a:t>удовлетворение запроса родителей на оказание образовательных услуг ребенку и его семье.</a:t>
          </a:r>
          <a:endParaRPr lang="ru-RU" dirty="0">
            <a:latin typeface="Bookman Old Style" panose="02050604050505020204" pitchFamily="18" charset="0"/>
            <a:ea typeface="Times New Roman" panose="02020603050405020304" pitchFamily="18" charset="0"/>
          </a:endParaRPr>
        </a:p>
      </dgm:t>
    </dgm:pt>
    <dgm:pt modelId="{62F9A1DF-0D7B-4AB8-A8EC-9773E53F9640}" type="parTrans" cxnId="{EBBAFA77-1EFE-4705-8543-0516C45FC6DF}">
      <dgm:prSet/>
      <dgm:spPr/>
      <dgm:t>
        <a:bodyPr/>
        <a:lstStyle/>
        <a:p>
          <a:endParaRPr lang="ru-RU"/>
        </a:p>
      </dgm:t>
    </dgm:pt>
    <dgm:pt modelId="{BC41AFAB-842C-4DBF-912E-5A55CCA2EAFA}" type="sibTrans" cxnId="{EBBAFA77-1EFE-4705-8543-0516C45FC6DF}">
      <dgm:prSet/>
      <dgm:spPr/>
      <dgm:t>
        <a:bodyPr/>
        <a:lstStyle/>
        <a:p>
          <a:endParaRPr lang="ru-RU"/>
        </a:p>
      </dgm:t>
    </dgm:pt>
    <dgm:pt modelId="{81A7E7CC-B31E-40A3-B3BB-3803855ED56A}" type="pres">
      <dgm:prSet presAssocID="{D00BD7DD-9CF4-42B0-83F7-7625EAFA8B56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39B6C6D-1DB1-4CF3-B0DE-A3F209CCC840}" type="pres">
      <dgm:prSet presAssocID="{D3D5292F-5913-4C34-96ED-73FAD4DAA66C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8024B4-1572-4C8C-9FE8-ACF808BE167E}" type="pres">
      <dgm:prSet presAssocID="{2B9337D3-39EC-49EE-97E0-7A41CE35AE4B}" presName="sibTrans" presStyleCnt="0"/>
      <dgm:spPr/>
    </dgm:pt>
    <dgm:pt modelId="{F74B13D5-6D65-493F-8DAA-8FCDE3013FC9}" type="pres">
      <dgm:prSet presAssocID="{B8CD6686-35F5-4797-A5C9-C11FD11038B8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F18FF49-B952-469C-A814-976AEF51672D}" srcId="{D00BD7DD-9CF4-42B0-83F7-7625EAFA8B56}" destId="{D3D5292F-5913-4C34-96ED-73FAD4DAA66C}" srcOrd="0" destOrd="0" parTransId="{45DC88F1-BAE1-46E8-AF39-DE938F920177}" sibTransId="{2B9337D3-39EC-49EE-97E0-7A41CE35AE4B}"/>
    <dgm:cxn modelId="{A7683E78-3973-4E89-A923-3DFDF1513209}" type="presOf" srcId="{B8CD6686-35F5-4797-A5C9-C11FD11038B8}" destId="{F74B13D5-6D65-493F-8DAA-8FCDE3013FC9}" srcOrd="0" destOrd="0" presId="urn:microsoft.com/office/officeart/2005/8/layout/default"/>
    <dgm:cxn modelId="{092F6E13-C8D9-4575-9FC1-84C06CDCFE7C}" type="presOf" srcId="{D3D5292F-5913-4C34-96ED-73FAD4DAA66C}" destId="{739B6C6D-1DB1-4CF3-B0DE-A3F209CCC840}" srcOrd="0" destOrd="0" presId="urn:microsoft.com/office/officeart/2005/8/layout/default"/>
    <dgm:cxn modelId="{C260AC6A-DB97-4434-92D1-18FB673FAAEE}" type="presOf" srcId="{D00BD7DD-9CF4-42B0-83F7-7625EAFA8B56}" destId="{81A7E7CC-B31E-40A3-B3BB-3803855ED56A}" srcOrd="0" destOrd="0" presId="urn:microsoft.com/office/officeart/2005/8/layout/default"/>
    <dgm:cxn modelId="{EBBAFA77-1EFE-4705-8543-0516C45FC6DF}" srcId="{D00BD7DD-9CF4-42B0-83F7-7625EAFA8B56}" destId="{B8CD6686-35F5-4797-A5C9-C11FD11038B8}" srcOrd="1" destOrd="0" parTransId="{62F9A1DF-0D7B-4AB8-A8EC-9773E53F9640}" sibTransId="{BC41AFAB-842C-4DBF-912E-5A55CCA2EAFA}"/>
    <dgm:cxn modelId="{9206D7A5-BC59-48EB-8FFC-88795EBE9C26}" type="presParOf" srcId="{81A7E7CC-B31E-40A3-B3BB-3803855ED56A}" destId="{739B6C6D-1DB1-4CF3-B0DE-A3F209CCC840}" srcOrd="0" destOrd="0" presId="urn:microsoft.com/office/officeart/2005/8/layout/default"/>
    <dgm:cxn modelId="{27FED369-61F5-45CC-A373-6318A497FAEE}" type="presParOf" srcId="{81A7E7CC-B31E-40A3-B3BB-3803855ED56A}" destId="{1F8024B4-1572-4C8C-9FE8-ACF808BE167E}" srcOrd="1" destOrd="0" presId="urn:microsoft.com/office/officeart/2005/8/layout/default"/>
    <dgm:cxn modelId="{E63F7E7E-AFEE-46E0-B159-80C4B7609B26}" type="presParOf" srcId="{81A7E7CC-B31E-40A3-B3BB-3803855ED56A}" destId="{F74B13D5-6D65-493F-8DAA-8FCDE3013FC9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523167D2-F68A-4067-B75A-39E72A6BCD99}" type="doc">
      <dgm:prSet loTypeId="urn:microsoft.com/office/officeart/2008/layout/VerticalCurvedList" loCatId="list" qsTypeId="urn:microsoft.com/office/officeart/2005/8/quickstyle/simple3" qsCatId="simple" csTypeId="urn:microsoft.com/office/officeart/2005/8/colors/accent1_5" csCatId="accent1" phldr="1"/>
      <dgm:spPr/>
      <dgm:t>
        <a:bodyPr/>
        <a:lstStyle/>
        <a:p>
          <a:endParaRPr lang="ru-RU"/>
        </a:p>
      </dgm:t>
    </dgm:pt>
    <dgm:pt modelId="{79E4397C-F424-4E71-89A1-D4E6913C8ED5}">
      <dgm:prSet/>
      <dgm:spPr/>
      <dgm:t>
        <a:bodyPr/>
        <a:lstStyle/>
        <a:p>
          <a:r>
            <a:rPr lang="ru-RU" dirty="0">
              <a:latin typeface="Times New Roman" panose="02020603050405020304" pitchFamily="18" charset="0"/>
              <a:ea typeface="Times New Roman" panose="02020603050405020304" pitchFamily="18" charset="0"/>
            </a:rPr>
            <a:t>обеспечение индивидуального педагогического сопровождения семьи для реализации возможностей ребенка на этапе раннего и дошкольного детства;</a:t>
          </a:r>
        </a:p>
      </dgm:t>
    </dgm:pt>
    <dgm:pt modelId="{1CECF056-635B-4E6B-A984-76CFE272A0DF}" type="parTrans" cxnId="{678E6C5E-5695-4322-8C44-29BCBD495617}">
      <dgm:prSet/>
      <dgm:spPr/>
      <dgm:t>
        <a:bodyPr/>
        <a:lstStyle/>
        <a:p>
          <a:endParaRPr lang="ru-RU"/>
        </a:p>
      </dgm:t>
    </dgm:pt>
    <dgm:pt modelId="{FC69452A-3AB9-404E-A8E2-47AA34683773}" type="sibTrans" cxnId="{678E6C5E-5695-4322-8C44-29BCBD495617}">
      <dgm:prSet/>
      <dgm:spPr/>
      <dgm:t>
        <a:bodyPr/>
        <a:lstStyle/>
        <a:p>
          <a:endParaRPr lang="ru-RU"/>
        </a:p>
      </dgm:t>
    </dgm:pt>
    <dgm:pt modelId="{2C47D985-B973-4AD4-BC8C-92D55C589D37}">
      <dgm:prSet/>
      <dgm:spPr/>
      <dgm:t>
        <a:bodyPr/>
        <a:lstStyle/>
        <a:p>
          <a:r>
            <a:rPr lang="ru-RU">
              <a:latin typeface="Times New Roman" panose="02020603050405020304" pitchFamily="18" charset="0"/>
              <a:ea typeface="Times New Roman" panose="02020603050405020304" pitchFamily="18" charset="0"/>
            </a:rPr>
            <a:t>развивающая индивидуальная работа с детьми, отстающими по различным причинам от программы дошкольного учреждения;</a:t>
          </a:r>
          <a:endParaRPr lang="ru-RU" dirty="0">
            <a:latin typeface="Times New Roman" panose="02020603050405020304" pitchFamily="18" charset="0"/>
            <a:ea typeface="Times New Roman" panose="02020603050405020304" pitchFamily="18" charset="0"/>
          </a:endParaRPr>
        </a:p>
      </dgm:t>
    </dgm:pt>
    <dgm:pt modelId="{1F6005BC-89B5-45EF-A662-AA21AB65454D}" type="parTrans" cxnId="{579CB45D-DAAE-46F7-B1E6-42DEF0C3443F}">
      <dgm:prSet/>
      <dgm:spPr/>
      <dgm:t>
        <a:bodyPr/>
        <a:lstStyle/>
        <a:p>
          <a:endParaRPr lang="ru-RU"/>
        </a:p>
      </dgm:t>
    </dgm:pt>
    <dgm:pt modelId="{44E20CF9-CD86-4C12-BA08-B7ADD807C37F}" type="sibTrans" cxnId="{579CB45D-DAAE-46F7-B1E6-42DEF0C3443F}">
      <dgm:prSet/>
      <dgm:spPr/>
      <dgm:t>
        <a:bodyPr/>
        <a:lstStyle/>
        <a:p>
          <a:endParaRPr lang="ru-RU"/>
        </a:p>
      </dgm:t>
    </dgm:pt>
    <dgm:pt modelId="{A0B519D2-F485-4B4C-A559-40626945FC7A}">
      <dgm:prSet/>
      <dgm:spPr/>
      <dgm:t>
        <a:bodyPr/>
        <a:lstStyle/>
        <a:p>
          <a:r>
            <a:rPr lang="ru-RU">
              <a:latin typeface="Times New Roman" panose="02020603050405020304" pitchFamily="18" charset="0"/>
              <a:ea typeface="Times New Roman" panose="02020603050405020304" pitchFamily="18" charset="0"/>
            </a:rPr>
            <a:t>обогащение воспитательного потенциала семей;</a:t>
          </a:r>
          <a:endParaRPr lang="ru-RU" dirty="0">
            <a:latin typeface="Times New Roman" panose="02020603050405020304" pitchFamily="18" charset="0"/>
            <a:ea typeface="Times New Roman" panose="02020603050405020304" pitchFamily="18" charset="0"/>
          </a:endParaRPr>
        </a:p>
      </dgm:t>
    </dgm:pt>
    <dgm:pt modelId="{7003D321-A6AB-44B2-8744-1807AFE47728}" type="parTrans" cxnId="{9DCE770A-8455-4D44-B19C-CFD790C5D4A7}">
      <dgm:prSet/>
      <dgm:spPr/>
      <dgm:t>
        <a:bodyPr/>
        <a:lstStyle/>
        <a:p>
          <a:endParaRPr lang="ru-RU"/>
        </a:p>
      </dgm:t>
    </dgm:pt>
    <dgm:pt modelId="{11C48C8B-BA39-41D1-848E-5F0B6E057E48}" type="sibTrans" cxnId="{9DCE770A-8455-4D44-B19C-CFD790C5D4A7}">
      <dgm:prSet/>
      <dgm:spPr/>
      <dgm:t>
        <a:bodyPr/>
        <a:lstStyle/>
        <a:p>
          <a:endParaRPr lang="ru-RU"/>
        </a:p>
      </dgm:t>
    </dgm:pt>
    <dgm:pt modelId="{E4612A60-9D2D-4B37-B798-65C31DCA0055}">
      <dgm:prSet/>
      <dgm:spPr/>
      <dgm:t>
        <a:bodyPr/>
        <a:lstStyle/>
        <a:p>
          <a:r>
            <a:rPr lang="ru-RU">
              <a:latin typeface="Times New Roman" panose="02020603050405020304" pitchFamily="18" charset="0"/>
              <a:ea typeface="Times New Roman" panose="02020603050405020304" pitchFamily="18" charset="0"/>
            </a:rPr>
            <a:t>помощь в организации развивающей работы в семье;</a:t>
          </a:r>
          <a:endParaRPr lang="ru-RU" dirty="0">
            <a:latin typeface="Times New Roman" panose="02020603050405020304" pitchFamily="18" charset="0"/>
            <a:ea typeface="Times New Roman" panose="02020603050405020304" pitchFamily="18" charset="0"/>
          </a:endParaRPr>
        </a:p>
      </dgm:t>
    </dgm:pt>
    <dgm:pt modelId="{CE45D5C5-DAA4-49AC-9B39-D65555B70C8A}" type="parTrans" cxnId="{50C4C7F6-0862-49AE-A28B-804D408ABE7B}">
      <dgm:prSet/>
      <dgm:spPr/>
      <dgm:t>
        <a:bodyPr/>
        <a:lstStyle/>
        <a:p>
          <a:endParaRPr lang="ru-RU"/>
        </a:p>
      </dgm:t>
    </dgm:pt>
    <dgm:pt modelId="{BEA93865-4B11-451B-BF47-11D60D2DEDBD}" type="sibTrans" cxnId="{50C4C7F6-0862-49AE-A28B-804D408ABE7B}">
      <dgm:prSet/>
      <dgm:spPr/>
      <dgm:t>
        <a:bodyPr/>
        <a:lstStyle/>
        <a:p>
          <a:endParaRPr lang="ru-RU"/>
        </a:p>
      </dgm:t>
    </dgm:pt>
    <dgm:pt modelId="{6200A852-C20E-49A1-943C-23F57B068CBA}">
      <dgm:prSet/>
      <dgm:spPr/>
      <dgm:t>
        <a:bodyPr/>
        <a:lstStyle/>
        <a:p>
          <a:r>
            <a:rPr lang="ru-RU">
              <a:latin typeface="Times New Roman" panose="02020603050405020304" pitchFamily="18" charset="0"/>
              <a:ea typeface="Times New Roman" panose="02020603050405020304" pitchFamily="18" charset="0"/>
            </a:rPr>
            <a:t>своевременное выявление детей, имеющих проблемы физического, психического, социально-личностного развития, их медико-социально психологическая поддержка.</a:t>
          </a:r>
          <a:endParaRPr lang="ru-RU" dirty="0">
            <a:effectLst/>
            <a:latin typeface="Times New Roman" panose="02020603050405020304" pitchFamily="18" charset="0"/>
            <a:ea typeface="Times New Roman" panose="02020603050405020304" pitchFamily="18" charset="0"/>
          </a:endParaRPr>
        </a:p>
      </dgm:t>
    </dgm:pt>
    <dgm:pt modelId="{DFBE9B78-0A9F-4B49-AD54-294AF50194C9}" type="parTrans" cxnId="{B4C9E062-F75C-4D97-89EE-A0B14465C582}">
      <dgm:prSet/>
      <dgm:spPr/>
      <dgm:t>
        <a:bodyPr/>
        <a:lstStyle/>
        <a:p>
          <a:endParaRPr lang="ru-RU"/>
        </a:p>
      </dgm:t>
    </dgm:pt>
    <dgm:pt modelId="{B5317304-D2A5-40ED-B726-C807D6346781}" type="sibTrans" cxnId="{B4C9E062-F75C-4D97-89EE-A0B14465C582}">
      <dgm:prSet/>
      <dgm:spPr/>
      <dgm:t>
        <a:bodyPr/>
        <a:lstStyle/>
        <a:p>
          <a:endParaRPr lang="ru-RU"/>
        </a:p>
      </dgm:t>
    </dgm:pt>
    <dgm:pt modelId="{17A5549D-9ACD-4EC3-B3C8-A4121CC6199E}" type="pres">
      <dgm:prSet presAssocID="{523167D2-F68A-4067-B75A-39E72A6BCD99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6110F3D5-7F9A-4801-97B3-6066F4AFF969}" type="pres">
      <dgm:prSet presAssocID="{523167D2-F68A-4067-B75A-39E72A6BCD99}" presName="Name1" presStyleCnt="0"/>
      <dgm:spPr/>
    </dgm:pt>
    <dgm:pt modelId="{131712A4-6A9B-46F2-85C1-E21E125A37B1}" type="pres">
      <dgm:prSet presAssocID="{523167D2-F68A-4067-B75A-39E72A6BCD99}" presName="cycle" presStyleCnt="0"/>
      <dgm:spPr/>
    </dgm:pt>
    <dgm:pt modelId="{7E0EAC15-9CD9-4509-84EC-CF781CBAD7A7}" type="pres">
      <dgm:prSet presAssocID="{523167D2-F68A-4067-B75A-39E72A6BCD99}" presName="srcNode" presStyleLbl="node1" presStyleIdx="0" presStyleCnt="5"/>
      <dgm:spPr/>
    </dgm:pt>
    <dgm:pt modelId="{C394E781-F856-471B-B938-46092B5B8A66}" type="pres">
      <dgm:prSet presAssocID="{523167D2-F68A-4067-B75A-39E72A6BCD99}" presName="conn" presStyleLbl="parChTrans1D2" presStyleIdx="0" presStyleCnt="1"/>
      <dgm:spPr/>
      <dgm:t>
        <a:bodyPr/>
        <a:lstStyle/>
        <a:p>
          <a:endParaRPr lang="ru-RU"/>
        </a:p>
      </dgm:t>
    </dgm:pt>
    <dgm:pt modelId="{BD31AC24-74DA-4707-ACDB-EB981634CEB5}" type="pres">
      <dgm:prSet presAssocID="{523167D2-F68A-4067-B75A-39E72A6BCD99}" presName="extraNode" presStyleLbl="node1" presStyleIdx="0" presStyleCnt="5"/>
      <dgm:spPr/>
    </dgm:pt>
    <dgm:pt modelId="{9DC8AEAF-F642-47C1-B0E4-F32158F96C20}" type="pres">
      <dgm:prSet presAssocID="{523167D2-F68A-4067-B75A-39E72A6BCD99}" presName="dstNode" presStyleLbl="node1" presStyleIdx="0" presStyleCnt="5"/>
      <dgm:spPr/>
    </dgm:pt>
    <dgm:pt modelId="{3E38A236-40FE-4B0B-A8CE-CBD1BA9A7F9D}" type="pres">
      <dgm:prSet presAssocID="{79E4397C-F424-4E71-89A1-D4E6913C8ED5}" presName="text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C31963-542D-410F-BB1C-71379A171CC3}" type="pres">
      <dgm:prSet presAssocID="{79E4397C-F424-4E71-89A1-D4E6913C8ED5}" presName="accent_1" presStyleCnt="0"/>
      <dgm:spPr/>
    </dgm:pt>
    <dgm:pt modelId="{EC717F8B-369E-4068-8E0A-D7151751AF81}" type="pres">
      <dgm:prSet presAssocID="{79E4397C-F424-4E71-89A1-D4E6913C8ED5}" presName="accentRepeatNode" presStyleLbl="solidFgAcc1" presStyleIdx="0" presStyleCnt="5"/>
      <dgm:spPr/>
    </dgm:pt>
    <dgm:pt modelId="{36D134D1-A726-44F8-9523-A34B1A5FC602}" type="pres">
      <dgm:prSet presAssocID="{2C47D985-B973-4AD4-BC8C-92D55C589D37}" presName="text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7DF038-7553-4374-A53B-EF5FFF5B1449}" type="pres">
      <dgm:prSet presAssocID="{2C47D985-B973-4AD4-BC8C-92D55C589D37}" presName="accent_2" presStyleCnt="0"/>
      <dgm:spPr/>
    </dgm:pt>
    <dgm:pt modelId="{859825C4-B30A-41FB-8B25-16843199DDE2}" type="pres">
      <dgm:prSet presAssocID="{2C47D985-B973-4AD4-BC8C-92D55C589D37}" presName="accentRepeatNode" presStyleLbl="solidFgAcc1" presStyleIdx="1" presStyleCnt="5"/>
      <dgm:spPr/>
    </dgm:pt>
    <dgm:pt modelId="{ED7C891D-E017-4C4A-AC3B-C0E4EA0A6353}" type="pres">
      <dgm:prSet presAssocID="{A0B519D2-F485-4B4C-A559-40626945FC7A}" presName="text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4C48AA8-AA28-4573-AEF6-33112AF21085}" type="pres">
      <dgm:prSet presAssocID="{A0B519D2-F485-4B4C-A559-40626945FC7A}" presName="accent_3" presStyleCnt="0"/>
      <dgm:spPr/>
    </dgm:pt>
    <dgm:pt modelId="{C86556F5-8729-4A31-8553-84B9853DA612}" type="pres">
      <dgm:prSet presAssocID="{A0B519D2-F485-4B4C-A559-40626945FC7A}" presName="accentRepeatNode" presStyleLbl="solidFgAcc1" presStyleIdx="2" presStyleCnt="5"/>
      <dgm:spPr/>
    </dgm:pt>
    <dgm:pt modelId="{2ABB459C-9431-43FC-AB63-9D60E56D3316}" type="pres">
      <dgm:prSet presAssocID="{E4612A60-9D2D-4B37-B798-65C31DCA0055}" presName="text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8531D2-4DB0-43D9-9A4D-8F50BA52A0B8}" type="pres">
      <dgm:prSet presAssocID="{E4612A60-9D2D-4B37-B798-65C31DCA0055}" presName="accent_4" presStyleCnt="0"/>
      <dgm:spPr/>
    </dgm:pt>
    <dgm:pt modelId="{07FD21D6-CDBA-4F50-8DA5-CF4C3F363913}" type="pres">
      <dgm:prSet presAssocID="{E4612A60-9D2D-4B37-B798-65C31DCA0055}" presName="accentRepeatNode" presStyleLbl="solidFgAcc1" presStyleIdx="3" presStyleCnt="5"/>
      <dgm:spPr/>
    </dgm:pt>
    <dgm:pt modelId="{9432A883-BD1F-4B06-8FAD-68759F5B5C17}" type="pres">
      <dgm:prSet presAssocID="{6200A852-C20E-49A1-943C-23F57B068CBA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73902B-93CB-40AA-8114-E73659B4A715}" type="pres">
      <dgm:prSet presAssocID="{6200A852-C20E-49A1-943C-23F57B068CBA}" presName="accent_5" presStyleCnt="0"/>
      <dgm:spPr/>
    </dgm:pt>
    <dgm:pt modelId="{D30D6901-E274-4F77-A76C-695DDBD9B319}" type="pres">
      <dgm:prSet presAssocID="{6200A852-C20E-49A1-943C-23F57B068CBA}" presName="accentRepeatNode" presStyleLbl="solidFgAcc1" presStyleIdx="4" presStyleCnt="5"/>
      <dgm:spPr/>
    </dgm:pt>
  </dgm:ptLst>
  <dgm:cxnLst>
    <dgm:cxn modelId="{B4C9E062-F75C-4D97-89EE-A0B14465C582}" srcId="{523167D2-F68A-4067-B75A-39E72A6BCD99}" destId="{6200A852-C20E-49A1-943C-23F57B068CBA}" srcOrd="4" destOrd="0" parTransId="{DFBE9B78-0A9F-4B49-AD54-294AF50194C9}" sibTransId="{B5317304-D2A5-40ED-B726-C807D6346781}"/>
    <dgm:cxn modelId="{F11D1C41-4143-4495-A4F5-1B735EC5E692}" type="presOf" srcId="{A0B519D2-F485-4B4C-A559-40626945FC7A}" destId="{ED7C891D-E017-4C4A-AC3B-C0E4EA0A6353}" srcOrd="0" destOrd="0" presId="urn:microsoft.com/office/officeart/2008/layout/VerticalCurvedList"/>
    <dgm:cxn modelId="{579CB45D-DAAE-46F7-B1E6-42DEF0C3443F}" srcId="{523167D2-F68A-4067-B75A-39E72A6BCD99}" destId="{2C47D985-B973-4AD4-BC8C-92D55C589D37}" srcOrd="1" destOrd="0" parTransId="{1F6005BC-89B5-45EF-A662-AA21AB65454D}" sibTransId="{44E20CF9-CD86-4C12-BA08-B7ADD807C37F}"/>
    <dgm:cxn modelId="{678E6C5E-5695-4322-8C44-29BCBD495617}" srcId="{523167D2-F68A-4067-B75A-39E72A6BCD99}" destId="{79E4397C-F424-4E71-89A1-D4E6913C8ED5}" srcOrd="0" destOrd="0" parTransId="{1CECF056-635B-4E6B-A984-76CFE272A0DF}" sibTransId="{FC69452A-3AB9-404E-A8E2-47AA34683773}"/>
    <dgm:cxn modelId="{BD55B5D7-8028-4C69-9E78-A27DDCC596C1}" type="presOf" srcId="{FC69452A-3AB9-404E-A8E2-47AA34683773}" destId="{C394E781-F856-471B-B938-46092B5B8A66}" srcOrd="0" destOrd="0" presId="urn:microsoft.com/office/officeart/2008/layout/VerticalCurvedList"/>
    <dgm:cxn modelId="{44CB72EE-CAE5-497E-A6C7-7057BE39DB1B}" type="presOf" srcId="{79E4397C-F424-4E71-89A1-D4E6913C8ED5}" destId="{3E38A236-40FE-4B0B-A8CE-CBD1BA9A7F9D}" srcOrd="0" destOrd="0" presId="urn:microsoft.com/office/officeart/2008/layout/VerticalCurvedList"/>
    <dgm:cxn modelId="{00B137F6-BE02-41BA-A433-4AC9D3B0896B}" type="presOf" srcId="{6200A852-C20E-49A1-943C-23F57B068CBA}" destId="{9432A883-BD1F-4B06-8FAD-68759F5B5C17}" srcOrd="0" destOrd="0" presId="urn:microsoft.com/office/officeart/2008/layout/VerticalCurvedList"/>
    <dgm:cxn modelId="{9DCE770A-8455-4D44-B19C-CFD790C5D4A7}" srcId="{523167D2-F68A-4067-B75A-39E72A6BCD99}" destId="{A0B519D2-F485-4B4C-A559-40626945FC7A}" srcOrd="2" destOrd="0" parTransId="{7003D321-A6AB-44B2-8744-1807AFE47728}" sibTransId="{11C48C8B-BA39-41D1-848E-5F0B6E057E48}"/>
    <dgm:cxn modelId="{9BD64FE4-3353-4709-8274-C7D546C658FF}" type="presOf" srcId="{E4612A60-9D2D-4B37-B798-65C31DCA0055}" destId="{2ABB459C-9431-43FC-AB63-9D60E56D3316}" srcOrd="0" destOrd="0" presId="urn:microsoft.com/office/officeart/2008/layout/VerticalCurvedList"/>
    <dgm:cxn modelId="{F4C3FCA0-E531-46FC-80B7-CB1F8E739A3D}" type="presOf" srcId="{523167D2-F68A-4067-B75A-39E72A6BCD99}" destId="{17A5549D-9ACD-4EC3-B3C8-A4121CC6199E}" srcOrd="0" destOrd="0" presId="urn:microsoft.com/office/officeart/2008/layout/VerticalCurvedList"/>
    <dgm:cxn modelId="{1216DA09-F83D-4121-BA0E-81A05AB88C96}" type="presOf" srcId="{2C47D985-B973-4AD4-BC8C-92D55C589D37}" destId="{36D134D1-A726-44F8-9523-A34B1A5FC602}" srcOrd="0" destOrd="0" presId="urn:microsoft.com/office/officeart/2008/layout/VerticalCurvedList"/>
    <dgm:cxn modelId="{50C4C7F6-0862-49AE-A28B-804D408ABE7B}" srcId="{523167D2-F68A-4067-B75A-39E72A6BCD99}" destId="{E4612A60-9D2D-4B37-B798-65C31DCA0055}" srcOrd="3" destOrd="0" parTransId="{CE45D5C5-DAA4-49AC-9B39-D65555B70C8A}" sibTransId="{BEA93865-4B11-451B-BF47-11D60D2DEDBD}"/>
    <dgm:cxn modelId="{D395F8A5-0769-42BE-A324-00854EACD6AB}" type="presParOf" srcId="{17A5549D-9ACD-4EC3-B3C8-A4121CC6199E}" destId="{6110F3D5-7F9A-4801-97B3-6066F4AFF969}" srcOrd="0" destOrd="0" presId="urn:microsoft.com/office/officeart/2008/layout/VerticalCurvedList"/>
    <dgm:cxn modelId="{F4C58DA8-8EEC-4E24-AFB0-8AAB3D4865C2}" type="presParOf" srcId="{6110F3D5-7F9A-4801-97B3-6066F4AFF969}" destId="{131712A4-6A9B-46F2-85C1-E21E125A37B1}" srcOrd="0" destOrd="0" presId="urn:microsoft.com/office/officeart/2008/layout/VerticalCurvedList"/>
    <dgm:cxn modelId="{0C3543D6-0A01-4884-B81A-B7441F89B2BD}" type="presParOf" srcId="{131712A4-6A9B-46F2-85C1-E21E125A37B1}" destId="{7E0EAC15-9CD9-4509-84EC-CF781CBAD7A7}" srcOrd="0" destOrd="0" presId="urn:microsoft.com/office/officeart/2008/layout/VerticalCurvedList"/>
    <dgm:cxn modelId="{D9DF71B6-73A3-400B-BE81-15CB824D642A}" type="presParOf" srcId="{131712A4-6A9B-46F2-85C1-E21E125A37B1}" destId="{C394E781-F856-471B-B938-46092B5B8A66}" srcOrd="1" destOrd="0" presId="urn:microsoft.com/office/officeart/2008/layout/VerticalCurvedList"/>
    <dgm:cxn modelId="{628EE37C-7827-4D2D-AAE1-F38F187B740E}" type="presParOf" srcId="{131712A4-6A9B-46F2-85C1-E21E125A37B1}" destId="{BD31AC24-74DA-4707-ACDB-EB981634CEB5}" srcOrd="2" destOrd="0" presId="urn:microsoft.com/office/officeart/2008/layout/VerticalCurvedList"/>
    <dgm:cxn modelId="{019C8F37-0079-4D39-A402-11D12FE682B8}" type="presParOf" srcId="{131712A4-6A9B-46F2-85C1-E21E125A37B1}" destId="{9DC8AEAF-F642-47C1-B0E4-F32158F96C20}" srcOrd="3" destOrd="0" presId="urn:microsoft.com/office/officeart/2008/layout/VerticalCurvedList"/>
    <dgm:cxn modelId="{BE3689EF-B5C3-4B00-9D5D-8DA56CF28646}" type="presParOf" srcId="{6110F3D5-7F9A-4801-97B3-6066F4AFF969}" destId="{3E38A236-40FE-4B0B-A8CE-CBD1BA9A7F9D}" srcOrd="1" destOrd="0" presId="urn:microsoft.com/office/officeart/2008/layout/VerticalCurvedList"/>
    <dgm:cxn modelId="{ADA616A6-AA95-4884-9409-644DF5ECEB57}" type="presParOf" srcId="{6110F3D5-7F9A-4801-97B3-6066F4AFF969}" destId="{90C31963-542D-410F-BB1C-71379A171CC3}" srcOrd="2" destOrd="0" presId="urn:microsoft.com/office/officeart/2008/layout/VerticalCurvedList"/>
    <dgm:cxn modelId="{90F8D838-DFAD-4B85-AB40-3664B7BA6C9D}" type="presParOf" srcId="{90C31963-542D-410F-BB1C-71379A171CC3}" destId="{EC717F8B-369E-4068-8E0A-D7151751AF81}" srcOrd="0" destOrd="0" presId="urn:microsoft.com/office/officeart/2008/layout/VerticalCurvedList"/>
    <dgm:cxn modelId="{4C3B45EC-D480-4134-B898-FEC5423F77D8}" type="presParOf" srcId="{6110F3D5-7F9A-4801-97B3-6066F4AFF969}" destId="{36D134D1-A726-44F8-9523-A34B1A5FC602}" srcOrd="3" destOrd="0" presId="urn:microsoft.com/office/officeart/2008/layout/VerticalCurvedList"/>
    <dgm:cxn modelId="{5DEA4BB7-E7E7-40F5-9433-7A7E0B034825}" type="presParOf" srcId="{6110F3D5-7F9A-4801-97B3-6066F4AFF969}" destId="{557DF038-7553-4374-A53B-EF5FFF5B1449}" srcOrd="4" destOrd="0" presId="urn:microsoft.com/office/officeart/2008/layout/VerticalCurvedList"/>
    <dgm:cxn modelId="{CA776A59-20CB-4383-8316-62E7FDC71E7D}" type="presParOf" srcId="{557DF038-7553-4374-A53B-EF5FFF5B1449}" destId="{859825C4-B30A-41FB-8B25-16843199DDE2}" srcOrd="0" destOrd="0" presId="urn:microsoft.com/office/officeart/2008/layout/VerticalCurvedList"/>
    <dgm:cxn modelId="{D0EC4DB9-7974-43A9-8520-2EB368C7B5F2}" type="presParOf" srcId="{6110F3D5-7F9A-4801-97B3-6066F4AFF969}" destId="{ED7C891D-E017-4C4A-AC3B-C0E4EA0A6353}" srcOrd="5" destOrd="0" presId="urn:microsoft.com/office/officeart/2008/layout/VerticalCurvedList"/>
    <dgm:cxn modelId="{E98373BF-8A1E-47FB-A71F-EF1FCF157BD8}" type="presParOf" srcId="{6110F3D5-7F9A-4801-97B3-6066F4AFF969}" destId="{A4C48AA8-AA28-4573-AEF6-33112AF21085}" srcOrd="6" destOrd="0" presId="urn:microsoft.com/office/officeart/2008/layout/VerticalCurvedList"/>
    <dgm:cxn modelId="{5B640234-E0DB-4BC0-877F-7B2E8A96E054}" type="presParOf" srcId="{A4C48AA8-AA28-4573-AEF6-33112AF21085}" destId="{C86556F5-8729-4A31-8553-84B9853DA612}" srcOrd="0" destOrd="0" presId="urn:microsoft.com/office/officeart/2008/layout/VerticalCurvedList"/>
    <dgm:cxn modelId="{2B375B67-DC20-43B6-B662-DFE8D0AB0273}" type="presParOf" srcId="{6110F3D5-7F9A-4801-97B3-6066F4AFF969}" destId="{2ABB459C-9431-43FC-AB63-9D60E56D3316}" srcOrd="7" destOrd="0" presId="urn:microsoft.com/office/officeart/2008/layout/VerticalCurvedList"/>
    <dgm:cxn modelId="{BCCD900E-7199-4FF5-A1DF-D8B364E94917}" type="presParOf" srcId="{6110F3D5-7F9A-4801-97B3-6066F4AFF969}" destId="{138531D2-4DB0-43D9-9A4D-8F50BA52A0B8}" srcOrd="8" destOrd="0" presId="urn:microsoft.com/office/officeart/2008/layout/VerticalCurvedList"/>
    <dgm:cxn modelId="{812D71F1-3AA2-4A55-ADCF-249AC2EE8D24}" type="presParOf" srcId="{138531D2-4DB0-43D9-9A4D-8F50BA52A0B8}" destId="{07FD21D6-CDBA-4F50-8DA5-CF4C3F363913}" srcOrd="0" destOrd="0" presId="urn:microsoft.com/office/officeart/2008/layout/VerticalCurvedList"/>
    <dgm:cxn modelId="{02FD0BB8-A5E7-479D-A890-FB5565A52967}" type="presParOf" srcId="{6110F3D5-7F9A-4801-97B3-6066F4AFF969}" destId="{9432A883-BD1F-4B06-8FAD-68759F5B5C17}" srcOrd="9" destOrd="0" presId="urn:microsoft.com/office/officeart/2008/layout/VerticalCurvedList"/>
    <dgm:cxn modelId="{6C912343-BB8E-4335-A4F7-9408CF64C96C}" type="presParOf" srcId="{6110F3D5-7F9A-4801-97B3-6066F4AFF969}" destId="{6D73902B-93CB-40AA-8114-E73659B4A715}" srcOrd="10" destOrd="0" presId="urn:microsoft.com/office/officeart/2008/layout/VerticalCurvedList"/>
    <dgm:cxn modelId="{79A1A0E4-4476-45BC-A016-02B7938C3D69}" type="presParOf" srcId="{6D73902B-93CB-40AA-8114-E73659B4A715}" destId="{D30D6901-E274-4F77-A76C-695DDBD9B319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D6B6E5B6-D3E2-4008-946E-4693CA017808}" type="doc">
      <dgm:prSet loTypeId="urn:microsoft.com/office/officeart/2005/8/layout/default" loCatId="list" qsTypeId="urn:microsoft.com/office/officeart/2005/8/quickstyle/simple3" qsCatId="simple" csTypeId="urn:microsoft.com/office/officeart/2005/8/colors/accent1_5" csCatId="accent1" phldr="1"/>
      <dgm:spPr/>
      <dgm:t>
        <a:bodyPr/>
        <a:lstStyle/>
        <a:p>
          <a:endParaRPr lang="ru-RU"/>
        </a:p>
      </dgm:t>
    </dgm:pt>
    <dgm:pt modelId="{ED7F5C68-79B8-4574-8AEE-38C86FD63684}">
      <dgm:prSet/>
      <dgm:spPr/>
      <dgm:t>
        <a:bodyPr/>
        <a:lstStyle/>
        <a:p>
          <a:r>
            <a:rPr lang="ru-RU" b="1" i="1" dirty="0">
              <a:latin typeface="Times New Roman" panose="02020603050405020304" pitchFamily="18" charset="0"/>
              <a:ea typeface="Times New Roman" panose="02020603050405020304" pitchFamily="18" charset="0"/>
            </a:rPr>
            <a:t>Консультирование </a:t>
          </a:r>
          <a:r>
            <a:rPr lang="ru-RU" dirty="0">
              <a:latin typeface="Times New Roman" panose="02020603050405020304" pitchFamily="18" charset="0"/>
              <a:ea typeface="Times New Roman" panose="02020603050405020304" pitchFamily="18" charset="0"/>
            </a:rPr>
            <a:t>–</a:t>
          </a:r>
          <a:r>
            <a:rPr lang="ru-RU" b="1" i="1" dirty="0">
              <a:latin typeface="Times New Roman" panose="02020603050405020304" pitchFamily="18" charset="0"/>
              <a:ea typeface="Times New Roman" panose="02020603050405020304" pitchFamily="18" charset="0"/>
            </a:rPr>
            <a:t> </a:t>
          </a:r>
          <a:r>
            <a:rPr lang="ru-RU" dirty="0">
              <a:latin typeface="Times New Roman" panose="02020603050405020304" pitchFamily="18" charset="0"/>
              <a:ea typeface="Times New Roman" panose="02020603050405020304" pitchFamily="18" charset="0"/>
            </a:rPr>
            <a:t>целенаправленное психологическое воздействие на</a:t>
          </a:r>
          <a:r>
            <a:rPr lang="ru-RU" b="1" i="1" dirty="0">
              <a:latin typeface="Times New Roman" panose="02020603050405020304" pitchFamily="18" charset="0"/>
              <a:ea typeface="Times New Roman" panose="02020603050405020304" pitchFamily="18" charset="0"/>
            </a:rPr>
            <a:t> </a:t>
          </a:r>
          <a:r>
            <a:rPr lang="ru-RU" dirty="0">
              <a:latin typeface="Times New Roman" panose="02020603050405020304" pitchFamily="18" charset="0"/>
              <a:ea typeface="Times New Roman" panose="02020603050405020304" pitchFamily="18" charset="0"/>
            </a:rPr>
            <a:t>семью и ее членов с целью восстановления, оптимизации ее функционирования и совершенствования отношений между ее членами, создания благоприятных внутрисемейных условий для развития семьи и ее членов. </a:t>
          </a:r>
        </a:p>
      </dgm:t>
    </dgm:pt>
    <dgm:pt modelId="{3D33CB68-DE6E-417C-9E26-C99BACEAA717}" type="parTrans" cxnId="{46B17BAE-CE02-4757-8638-D0E912B6D8CA}">
      <dgm:prSet/>
      <dgm:spPr/>
      <dgm:t>
        <a:bodyPr/>
        <a:lstStyle/>
        <a:p>
          <a:endParaRPr lang="ru-RU"/>
        </a:p>
      </dgm:t>
    </dgm:pt>
    <dgm:pt modelId="{6051092C-E54D-4300-A6A8-09C906C9738A}" type="sibTrans" cxnId="{46B17BAE-CE02-4757-8638-D0E912B6D8CA}">
      <dgm:prSet/>
      <dgm:spPr/>
      <dgm:t>
        <a:bodyPr/>
        <a:lstStyle/>
        <a:p>
          <a:endParaRPr lang="ru-RU"/>
        </a:p>
      </dgm:t>
    </dgm:pt>
    <dgm:pt modelId="{7A4B6D29-7C4B-492E-BBBE-2465345EB114}">
      <dgm:prSet/>
      <dgm:spPr/>
      <dgm:t>
        <a:bodyPr/>
        <a:lstStyle/>
        <a:p>
          <a:r>
            <a:rPr lang="ru-RU" b="1" i="1">
              <a:latin typeface="Times New Roman" panose="02020603050405020304" pitchFamily="18" charset="0"/>
              <a:ea typeface="Times New Roman" panose="02020603050405020304" pitchFamily="18" charset="0"/>
            </a:rPr>
            <a:t>Индивидуальные беседы </a:t>
          </a:r>
          <a:r>
            <a:rPr lang="ru-RU">
              <a:latin typeface="Times New Roman" panose="02020603050405020304" pitchFamily="18" charset="0"/>
              <a:ea typeface="Times New Roman" panose="02020603050405020304" pitchFamily="18" charset="0"/>
            </a:rPr>
            <a:t>обусловлены выслушиванием проблем,</a:t>
          </a:r>
          <a:r>
            <a:rPr lang="ru-RU" b="1" i="1">
              <a:latin typeface="Times New Roman" panose="02020603050405020304" pitchFamily="18" charset="0"/>
              <a:ea typeface="Times New Roman" panose="02020603050405020304" pitchFamily="18" charset="0"/>
            </a:rPr>
            <a:t> </a:t>
          </a:r>
          <a:r>
            <a:rPr lang="ru-RU">
              <a:latin typeface="Times New Roman" panose="02020603050405020304" pitchFamily="18" charset="0"/>
              <a:ea typeface="Times New Roman" panose="02020603050405020304" pitchFamily="18" charset="0"/>
            </a:rPr>
            <a:t>предложением путей выхода из затруднительных педагогических ситуаций на уровне рекомендаций.</a:t>
          </a:r>
          <a:endParaRPr lang="ru-RU" dirty="0">
            <a:latin typeface="Times New Roman" panose="02020603050405020304" pitchFamily="18" charset="0"/>
            <a:ea typeface="Times New Roman" panose="02020603050405020304" pitchFamily="18" charset="0"/>
          </a:endParaRPr>
        </a:p>
      </dgm:t>
    </dgm:pt>
    <dgm:pt modelId="{83EBD79D-262D-4AC1-99AF-11FE1DC9E485}" type="parTrans" cxnId="{014B2FD4-4FB1-463E-822F-82DFD3A17DE4}">
      <dgm:prSet/>
      <dgm:spPr/>
      <dgm:t>
        <a:bodyPr/>
        <a:lstStyle/>
        <a:p>
          <a:endParaRPr lang="ru-RU"/>
        </a:p>
      </dgm:t>
    </dgm:pt>
    <dgm:pt modelId="{4961DDC7-3511-48D0-8179-7FA7703C9CED}" type="sibTrans" cxnId="{014B2FD4-4FB1-463E-822F-82DFD3A17DE4}">
      <dgm:prSet/>
      <dgm:spPr/>
      <dgm:t>
        <a:bodyPr/>
        <a:lstStyle/>
        <a:p>
          <a:endParaRPr lang="ru-RU"/>
        </a:p>
      </dgm:t>
    </dgm:pt>
    <dgm:pt modelId="{B3D70732-B1C8-4032-8BB5-DFAAF88FB512}" type="pres">
      <dgm:prSet presAssocID="{D6B6E5B6-D3E2-4008-946E-4693CA017808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EEF737F-38F9-470E-B426-5DEE5C53F331}" type="pres">
      <dgm:prSet presAssocID="{ED7F5C68-79B8-4574-8AEE-38C86FD63684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E01233-4D4D-4305-889B-1BE5F345809C}" type="pres">
      <dgm:prSet presAssocID="{6051092C-E54D-4300-A6A8-09C906C9738A}" presName="sibTrans" presStyleCnt="0"/>
      <dgm:spPr/>
    </dgm:pt>
    <dgm:pt modelId="{5E13219E-8614-4C2B-A7DA-F3A46C279E73}" type="pres">
      <dgm:prSet presAssocID="{7A4B6D29-7C4B-492E-BBBE-2465345EB114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0B158C6-2985-436C-AAD9-E6461F52DD28}" type="presOf" srcId="{7A4B6D29-7C4B-492E-BBBE-2465345EB114}" destId="{5E13219E-8614-4C2B-A7DA-F3A46C279E73}" srcOrd="0" destOrd="0" presId="urn:microsoft.com/office/officeart/2005/8/layout/default"/>
    <dgm:cxn modelId="{FC96558D-61FD-49D9-805C-20BAD5B9D92B}" type="presOf" srcId="{ED7F5C68-79B8-4574-8AEE-38C86FD63684}" destId="{5EEF737F-38F9-470E-B426-5DEE5C53F331}" srcOrd="0" destOrd="0" presId="urn:microsoft.com/office/officeart/2005/8/layout/default"/>
    <dgm:cxn modelId="{46B17BAE-CE02-4757-8638-D0E912B6D8CA}" srcId="{D6B6E5B6-D3E2-4008-946E-4693CA017808}" destId="{ED7F5C68-79B8-4574-8AEE-38C86FD63684}" srcOrd="0" destOrd="0" parTransId="{3D33CB68-DE6E-417C-9E26-C99BACEAA717}" sibTransId="{6051092C-E54D-4300-A6A8-09C906C9738A}"/>
    <dgm:cxn modelId="{014B2FD4-4FB1-463E-822F-82DFD3A17DE4}" srcId="{D6B6E5B6-D3E2-4008-946E-4693CA017808}" destId="{7A4B6D29-7C4B-492E-BBBE-2465345EB114}" srcOrd="1" destOrd="0" parTransId="{83EBD79D-262D-4AC1-99AF-11FE1DC9E485}" sibTransId="{4961DDC7-3511-48D0-8179-7FA7703C9CED}"/>
    <dgm:cxn modelId="{9B782794-ADD7-4BFE-97F2-D5A8F5D43CC1}" type="presOf" srcId="{D6B6E5B6-D3E2-4008-946E-4693CA017808}" destId="{B3D70732-B1C8-4032-8BB5-DFAAF88FB512}" srcOrd="0" destOrd="0" presId="urn:microsoft.com/office/officeart/2005/8/layout/default"/>
    <dgm:cxn modelId="{26D1518F-FD10-49B8-BF43-E32F29B3962E}" type="presParOf" srcId="{B3D70732-B1C8-4032-8BB5-DFAAF88FB512}" destId="{5EEF737F-38F9-470E-B426-5DEE5C53F331}" srcOrd="0" destOrd="0" presId="urn:microsoft.com/office/officeart/2005/8/layout/default"/>
    <dgm:cxn modelId="{37F8BFE6-BD0E-462B-9230-71B1B849A3BE}" type="presParOf" srcId="{B3D70732-B1C8-4032-8BB5-DFAAF88FB512}" destId="{37E01233-4D4D-4305-889B-1BE5F345809C}" srcOrd="1" destOrd="0" presId="urn:microsoft.com/office/officeart/2005/8/layout/default"/>
    <dgm:cxn modelId="{041EB6C3-AF1E-491D-AF74-E62AB78850E9}" type="presParOf" srcId="{B3D70732-B1C8-4032-8BB5-DFAAF88FB512}" destId="{5E13219E-8614-4C2B-A7DA-F3A46C279E73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304FF44E-B7B2-486F-A146-FF4BF969F4D6}" type="doc">
      <dgm:prSet loTypeId="urn:microsoft.com/office/officeart/2005/8/layout/vProcess5" loCatId="process" qsTypeId="urn:microsoft.com/office/officeart/2005/8/quickstyle/simple3" qsCatId="simple" csTypeId="urn:microsoft.com/office/officeart/2005/8/colors/accent1_5" csCatId="accent1" phldr="1"/>
      <dgm:spPr/>
    </dgm:pt>
    <dgm:pt modelId="{5C8373A8-49FE-4136-BD35-C49A99B4679C}">
      <dgm:prSet/>
      <dgm:spPr/>
      <dgm:t>
        <a:bodyPr/>
        <a:lstStyle/>
        <a:p>
          <a:r>
            <a:rPr lang="ru-RU">
              <a:latin typeface="Times New Roman" pitchFamily="18" charset="0"/>
              <a:cs typeface="Times New Roman" pitchFamily="18" charset="0"/>
            </a:rPr>
            <a:t>состав семьи;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1E583677-1F61-4272-BFED-777A6FC109A7}" type="parTrans" cxnId="{5ED0E77E-E9D2-4411-83A8-F316D8CC256C}">
      <dgm:prSet/>
      <dgm:spPr/>
      <dgm:t>
        <a:bodyPr/>
        <a:lstStyle/>
        <a:p>
          <a:endParaRPr lang="ru-RU"/>
        </a:p>
      </dgm:t>
    </dgm:pt>
    <dgm:pt modelId="{18EA43D8-9CF7-47E4-8208-BE56122E729F}" type="sibTrans" cxnId="{5ED0E77E-E9D2-4411-83A8-F316D8CC256C}">
      <dgm:prSet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ru-RU"/>
        </a:p>
      </dgm:t>
    </dgm:pt>
    <dgm:pt modelId="{039DCDEC-6F72-497A-9666-584CB8E3C4A6}">
      <dgm:prSet/>
      <dgm:spPr/>
      <dgm:t>
        <a:bodyPr/>
        <a:lstStyle/>
        <a:p>
          <a:r>
            <a:rPr lang="ru-RU">
              <a:latin typeface="Times New Roman" pitchFamily="18" charset="0"/>
              <a:cs typeface="Times New Roman" pitchFamily="18" charset="0"/>
            </a:rPr>
            <a:t>образование родителей и других членов семьи;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E4C3B45F-B818-4C46-9B98-2F5D9CAF81C4}" type="parTrans" cxnId="{E44919A3-2FF4-4880-B21C-6D5F7F8F8852}">
      <dgm:prSet/>
      <dgm:spPr/>
      <dgm:t>
        <a:bodyPr/>
        <a:lstStyle/>
        <a:p>
          <a:endParaRPr lang="ru-RU"/>
        </a:p>
      </dgm:t>
    </dgm:pt>
    <dgm:pt modelId="{1E03A40D-92FF-4C94-9C6E-7FEF6512B995}" type="sibTrans" cxnId="{E44919A3-2FF4-4880-B21C-6D5F7F8F8852}">
      <dgm:prSet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ru-RU"/>
        </a:p>
      </dgm:t>
    </dgm:pt>
    <dgm:pt modelId="{05CB1F49-D2F2-4690-AF2B-8C357DF2D985}">
      <dgm:prSet/>
      <dgm:spPr/>
      <dgm:t>
        <a:bodyPr/>
        <a:lstStyle/>
        <a:p>
          <a:r>
            <a:rPr lang="ru-RU">
              <a:latin typeface="Times New Roman" pitchFamily="18" charset="0"/>
              <a:cs typeface="Times New Roman" pitchFamily="18" charset="0"/>
            </a:rPr>
            <a:t>профессии родителей и членов семьи;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DEE8E977-CA2A-4B58-AFBE-51306197741D}" type="parTrans" cxnId="{0FE21FE7-815D-4AD1-9164-68A059326B67}">
      <dgm:prSet/>
      <dgm:spPr/>
      <dgm:t>
        <a:bodyPr/>
        <a:lstStyle/>
        <a:p>
          <a:endParaRPr lang="ru-RU"/>
        </a:p>
      </dgm:t>
    </dgm:pt>
    <dgm:pt modelId="{6A7F6638-40F9-4FB0-B76B-E3EE8111DC67}" type="sibTrans" cxnId="{0FE21FE7-815D-4AD1-9164-68A059326B67}">
      <dgm:prSet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ru-RU"/>
        </a:p>
      </dgm:t>
    </dgm:pt>
    <dgm:pt modelId="{246E0E5D-2ECD-4A5E-AB5A-32218976D96E}">
      <dgm:prSet/>
      <dgm:spPr/>
      <dgm:t>
        <a:bodyPr/>
        <a:lstStyle/>
        <a:p>
          <a:r>
            <a:rPr lang="ru-RU">
              <a:latin typeface="Times New Roman" pitchFamily="18" charset="0"/>
              <a:cs typeface="Times New Roman" pitchFamily="18" charset="0"/>
            </a:rPr>
            <a:t>увлечение (хобби) родителей;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8BF53B1B-4EC6-41B1-ADA0-5575803F4293}" type="parTrans" cxnId="{D15865EA-8E05-452A-B64E-EFAAFDF75E2E}">
      <dgm:prSet/>
      <dgm:spPr/>
      <dgm:t>
        <a:bodyPr/>
        <a:lstStyle/>
        <a:p>
          <a:endParaRPr lang="ru-RU"/>
        </a:p>
      </dgm:t>
    </dgm:pt>
    <dgm:pt modelId="{9C9189EE-B626-41DE-9392-6573D8864F89}" type="sibTrans" cxnId="{D15865EA-8E05-452A-B64E-EFAAFDF75E2E}">
      <dgm:prSet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ru-RU"/>
        </a:p>
      </dgm:t>
    </dgm:pt>
    <dgm:pt modelId="{D09CF66D-064F-4BAD-9A75-187D1C115039}">
      <dgm:prSet/>
      <dgm:spPr/>
      <dgm:t>
        <a:bodyPr/>
        <a:lstStyle/>
        <a:p>
          <a:r>
            <a:rPr lang="ru-RU">
              <a:latin typeface="Times New Roman" pitchFamily="18" charset="0"/>
              <a:cs typeface="Times New Roman" pitchFamily="18" charset="0"/>
            </a:rPr>
            <a:t>приоритеты семьи в воспитании детей.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98D87837-1B31-4370-BE12-436BB666CBAD}" type="parTrans" cxnId="{2828B9A4-38EB-419C-81D7-09B2F95B08A6}">
      <dgm:prSet/>
      <dgm:spPr/>
      <dgm:t>
        <a:bodyPr/>
        <a:lstStyle/>
        <a:p>
          <a:endParaRPr lang="ru-RU"/>
        </a:p>
      </dgm:t>
    </dgm:pt>
    <dgm:pt modelId="{4B1E1765-2712-459A-85ED-67735738A4A3}" type="sibTrans" cxnId="{2828B9A4-38EB-419C-81D7-09B2F95B08A6}">
      <dgm:prSet/>
      <dgm:spPr/>
      <dgm:t>
        <a:bodyPr/>
        <a:lstStyle/>
        <a:p>
          <a:endParaRPr lang="ru-RU"/>
        </a:p>
      </dgm:t>
    </dgm:pt>
    <dgm:pt modelId="{45087843-66D2-4940-AA4C-3A70C4D0892A}" type="pres">
      <dgm:prSet presAssocID="{304FF44E-B7B2-486F-A146-FF4BF969F4D6}" presName="outerComposite" presStyleCnt="0">
        <dgm:presLayoutVars>
          <dgm:chMax val="5"/>
          <dgm:dir/>
          <dgm:resizeHandles val="exact"/>
        </dgm:presLayoutVars>
      </dgm:prSet>
      <dgm:spPr/>
    </dgm:pt>
    <dgm:pt modelId="{43D277E1-F3BA-4CF9-B384-A2BA92F1E2E8}" type="pres">
      <dgm:prSet presAssocID="{304FF44E-B7B2-486F-A146-FF4BF969F4D6}" presName="dummyMaxCanvas" presStyleCnt="0">
        <dgm:presLayoutVars/>
      </dgm:prSet>
      <dgm:spPr/>
    </dgm:pt>
    <dgm:pt modelId="{A6B036D4-D72B-458D-A697-5DF729E43ABB}" type="pres">
      <dgm:prSet presAssocID="{304FF44E-B7B2-486F-A146-FF4BF969F4D6}" presName="FiveNodes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E27BAF-AA14-4B8B-BE16-03145E5CC500}" type="pres">
      <dgm:prSet presAssocID="{304FF44E-B7B2-486F-A146-FF4BF969F4D6}" presName="FiveNodes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F42ABA-08F8-48CB-B041-DB0F6A695B48}" type="pres">
      <dgm:prSet presAssocID="{304FF44E-B7B2-486F-A146-FF4BF969F4D6}" presName="FiveNodes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30B8A0-8C15-4BF3-A058-B9AD20F5D57B}" type="pres">
      <dgm:prSet presAssocID="{304FF44E-B7B2-486F-A146-FF4BF969F4D6}" presName="FiveNodes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04461C-EB86-41C1-AB4A-F8CA0FCE6AE2}" type="pres">
      <dgm:prSet presAssocID="{304FF44E-B7B2-486F-A146-FF4BF969F4D6}" presName="FiveNodes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87F83C-3135-44C3-949D-CC94B8F48D3B}" type="pres">
      <dgm:prSet presAssocID="{304FF44E-B7B2-486F-A146-FF4BF969F4D6}" presName="FiveConn_1-2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35BEE8-3DB2-4795-816E-4B15C614CEE9}" type="pres">
      <dgm:prSet presAssocID="{304FF44E-B7B2-486F-A146-FF4BF969F4D6}" presName="FiveConn_2-3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49AEFD-8641-4AB6-960C-173378FCB528}" type="pres">
      <dgm:prSet presAssocID="{304FF44E-B7B2-486F-A146-FF4BF969F4D6}" presName="FiveConn_3-4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C29EAA-16A1-426F-9403-722293301A78}" type="pres">
      <dgm:prSet presAssocID="{304FF44E-B7B2-486F-A146-FF4BF969F4D6}" presName="FiveConn_4-5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B421641-ACD2-444D-9F97-AD536E4FFE3C}" type="pres">
      <dgm:prSet presAssocID="{304FF44E-B7B2-486F-A146-FF4BF969F4D6}" presName="FiveNodes_1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77E23F-AAEA-4CD6-9D06-AFDC650CCC76}" type="pres">
      <dgm:prSet presAssocID="{304FF44E-B7B2-486F-A146-FF4BF969F4D6}" presName="FiveNodes_2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A2B1F5-D5D8-4479-8A4D-87468C2B18E6}" type="pres">
      <dgm:prSet presAssocID="{304FF44E-B7B2-486F-A146-FF4BF969F4D6}" presName="FiveNodes_3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D09DF6-64A8-4888-B4CB-961615825C45}" type="pres">
      <dgm:prSet presAssocID="{304FF44E-B7B2-486F-A146-FF4BF969F4D6}" presName="FiveNodes_4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363882-B4DD-4CB0-B6A6-E0DE43C7101B}" type="pres">
      <dgm:prSet presAssocID="{304FF44E-B7B2-486F-A146-FF4BF969F4D6}" presName="FiveNodes_5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D14260B-01C7-4331-A5A1-A5DDF01F3ECB}" type="presOf" srcId="{1E03A40D-92FF-4C94-9C6E-7FEF6512B995}" destId="{B435BEE8-3DB2-4795-816E-4B15C614CEE9}" srcOrd="0" destOrd="0" presId="urn:microsoft.com/office/officeart/2005/8/layout/vProcess5"/>
    <dgm:cxn modelId="{D5024A95-A485-4284-B6F4-55D522AD1F7B}" type="presOf" srcId="{246E0E5D-2ECD-4A5E-AB5A-32218976D96E}" destId="{81D09DF6-64A8-4888-B4CB-961615825C45}" srcOrd="1" destOrd="0" presId="urn:microsoft.com/office/officeart/2005/8/layout/vProcess5"/>
    <dgm:cxn modelId="{D5F88D3E-2FC2-48DA-8E81-BB833FDA474E}" type="presOf" srcId="{304FF44E-B7B2-486F-A146-FF4BF969F4D6}" destId="{45087843-66D2-4940-AA4C-3A70C4D0892A}" srcOrd="0" destOrd="0" presId="urn:microsoft.com/office/officeart/2005/8/layout/vProcess5"/>
    <dgm:cxn modelId="{C7B6D4E2-C2A8-447E-B16D-02E8A98FBF4E}" type="presOf" srcId="{05CB1F49-D2F2-4690-AF2B-8C357DF2D985}" destId="{A3A2B1F5-D5D8-4479-8A4D-87468C2B18E6}" srcOrd="1" destOrd="0" presId="urn:microsoft.com/office/officeart/2005/8/layout/vProcess5"/>
    <dgm:cxn modelId="{BC6E5487-D6C4-41F3-818F-06ACE55FBE80}" type="presOf" srcId="{18EA43D8-9CF7-47E4-8208-BE56122E729F}" destId="{BE87F83C-3135-44C3-949D-CC94B8F48D3B}" srcOrd="0" destOrd="0" presId="urn:microsoft.com/office/officeart/2005/8/layout/vProcess5"/>
    <dgm:cxn modelId="{E44919A3-2FF4-4880-B21C-6D5F7F8F8852}" srcId="{304FF44E-B7B2-486F-A146-FF4BF969F4D6}" destId="{039DCDEC-6F72-497A-9666-584CB8E3C4A6}" srcOrd="1" destOrd="0" parTransId="{E4C3B45F-B818-4C46-9B98-2F5D9CAF81C4}" sibTransId="{1E03A40D-92FF-4C94-9C6E-7FEF6512B995}"/>
    <dgm:cxn modelId="{2828B9A4-38EB-419C-81D7-09B2F95B08A6}" srcId="{304FF44E-B7B2-486F-A146-FF4BF969F4D6}" destId="{D09CF66D-064F-4BAD-9A75-187D1C115039}" srcOrd="4" destOrd="0" parTransId="{98D87837-1B31-4370-BE12-436BB666CBAD}" sibTransId="{4B1E1765-2712-459A-85ED-67735738A4A3}"/>
    <dgm:cxn modelId="{89D6B06D-20B5-44CD-AE55-DF90E00B5846}" type="presOf" srcId="{246E0E5D-2ECD-4A5E-AB5A-32218976D96E}" destId="{D730B8A0-8C15-4BF3-A058-B9AD20F5D57B}" srcOrd="0" destOrd="0" presId="urn:microsoft.com/office/officeart/2005/8/layout/vProcess5"/>
    <dgm:cxn modelId="{D15865EA-8E05-452A-B64E-EFAAFDF75E2E}" srcId="{304FF44E-B7B2-486F-A146-FF4BF969F4D6}" destId="{246E0E5D-2ECD-4A5E-AB5A-32218976D96E}" srcOrd="3" destOrd="0" parTransId="{8BF53B1B-4EC6-41B1-ADA0-5575803F4293}" sibTransId="{9C9189EE-B626-41DE-9392-6573D8864F89}"/>
    <dgm:cxn modelId="{A616C0F7-CA8D-4356-AA72-B07BEFB9737B}" type="presOf" srcId="{5C8373A8-49FE-4136-BD35-C49A99B4679C}" destId="{A6B036D4-D72B-458D-A697-5DF729E43ABB}" srcOrd="0" destOrd="0" presId="urn:microsoft.com/office/officeart/2005/8/layout/vProcess5"/>
    <dgm:cxn modelId="{0FE21FE7-815D-4AD1-9164-68A059326B67}" srcId="{304FF44E-B7B2-486F-A146-FF4BF969F4D6}" destId="{05CB1F49-D2F2-4690-AF2B-8C357DF2D985}" srcOrd="2" destOrd="0" parTransId="{DEE8E977-CA2A-4B58-AFBE-51306197741D}" sibTransId="{6A7F6638-40F9-4FB0-B76B-E3EE8111DC67}"/>
    <dgm:cxn modelId="{19A4B7C6-9E76-4766-B078-8FE8C734BBC1}" type="presOf" srcId="{9C9189EE-B626-41DE-9392-6573D8864F89}" destId="{33C29EAA-16A1-426F-9403-722293301A78}" srcOrd="0" destOrd="0" presId="urn:microsoft.com/office/officeart/2005/8/layout/vProcess5"/>
    <dgm:cxn modelId="{223BA29D-826F-4D30-92FA-17A14D317C84}" type="presOf" srcId="{039DCDEC-6F72-497A-9666-584CB8E3C4A6}" destId="{02E27BAF-AA14-4B8B-BE16-03145E5CC500}" srcOrd="0" destOrd="0" presId="urn:microsoft.com/office/officeart/2005/8/layout/vProcess5"/>
    <dgm:cxn modelId="{201127FF-3A9C-43E0-B446-80DB8985D9D1}" type="presOf" srcId="{039DCDEC-6F72-497A-9666-584CB8E3C4A6}" destId="{F977E23F-AAEA-4CD6-9D06-AFDC650CCC76}" srcOrd="1" destOrd="0" presId="urn:microsoft.com/office/officeart/2005/8/layout/vProcess5"/>
    <dgm:cxn modelId="{23BEE898-128B-44DF-BA69-41C9ADDAC43F}" type="presOf" srcId="{D09CF66D-064F-4BAD-9A75-187D1C115039}" destId="{2604461C-EB86-41C1-AB4A-F8CA0FCE6AE2}" srcOrd="0" destOrd="0" presId="urn:microsoft.com/office/officeart/2005/8/layout/vProcess5"/>
    <dgm:cxn modelId="{899452EE-FAEA-4865-8D4A-046DFAFF2A47}" type="presOf" srcId="{5C8373A8-49FE-4136-BD35-C49A99B4679C}" destId="{CB421641-ACD2-444D-9F97-AD536E4FFE3C}" srcOrd="1" destOrd="0" presId="urn:microsoft.com/office/officeart/2005/8/layout/vProcess5"/>
    <dgm:cxn modelId="{292EE2C7-23DD-4834-8EA2-DD28CB7F7F04}" type="presOf" srcId="{05CB1F49-D2F2-4690-AF2B-8C357DF2D985}" destId="{A1F42ABA-08F8-48CB-B041-DB0F6A695B48}" srcOrd="0" destOrd="0" presId="urn:microsoft.com/office/officeart/2005/8/layout/vProcess5"/>
    <dgm:cxn modelId="{D9A99A01-68B1-409B-BD27-60BC6BE5FCFE}" type="presOf" srcId="{6A7F6638-40F9-4FB0-B76B-E3EE8111DC67}" destId="{FA49AEFD-8641-4AB6-960C-173378FCB528}" srcOrd="0" destOrd="0" presId="urn:microsoft.com/office/officeart/2005/8/layout/vProcess5"/>
    <dgm:cxn modelId="{C49D7730-9B62-4268-849A-4F3B1909631D}" type="presOf" srcId="{D09CF66D-064F-4BAD-9A75-187D1C115039}" destId="{B1363882-B4DD-4CB0-B6A6-E0DE43C7101B}" srcOrd="1" destOrd="0" presId="urn:microsoft.com/office/officeart/2005/8/layout/vProcess5"/>
    <dgm:cxn modelId="{5ED0E77E-E9D2-4411-83A8-F316D8CC256C}" srcId="{304FF44E-B7B2-486F-A146-FF4BF969F4D6}" destId="{5C8373A8-49FE-4136-BD35-C49A99B4679C}" srcOrd="0" destOrd="0" parTransId="{1E583677-1F61-4272-BFED-777A6FC109A7}" sibTransId="{18EA43D8-9CF7-47E4-8208-BE56122E729F}"/>
    <dgm:cxn modelId="{B8C3C7C7-6153-4442-B177-D9A29AA7DAD8}" type="presParOf" srcId="{45087843-66D2-4940-AA4C-3A70C4D0892A}" destId="{43D277E1-F3BA-4CF9-B384-A2BA92F1E2E8}" srcOrd="0" destOrd="0" presId="urn:microsoft.com/office/officeart/2005/8/layout/vProcess5"/>
    <dgm:cxn modelId="{4CB07318-893B-4165-9C2D-C0A4F47D84F0}" type="presParOf" srcId="{45087843-66D2-4940-AA4C-3A70C4D0892A}" destId="{A6B036D4-D72B-458D-A697-5DF729E43ABB}" srcOrd="1" destOrd="0" presId="urn:microsoft.com/office/officeart/2005/8/layout/vProcess5"/>
    <dgm:cxn modelId="{C92402E6-CB37-4DC9-B3E1-6EE279DEC330}" type="presParOf" srcId="{45087843-66D2-4940-AA4C-3A70C4D0892A}" destId="{02E27BAF-AA14-4B8B-BE16-03145E5CC500}" srcOrd="2" destOrd="0" presId="urn:microsoft.com/office/officeart/2005/8/layout/vProcess5"/>
    <dgm:cxn modelId="{E5FDD8B5-88B0-44C2-83ED-ACAD750F2836}" type="presParOf" srcId="{45087843-66D2-4940-AA4C-3A70C4D0892A}" destId="{A1F42ABA-08F8-48CB-B041-DB0F6A695B48}" srcOrd="3" destOrd="0" presId="urn:microsoft.com/office/officeart/2005/8/layout/vProcess5"/>
    <dgm:cxn modelId="{2804078B-3CD7-4F15-AFB3-44CDFED088AA}" type="presParOf" srcId="{45087843-66D2-4940-AA4C-3A70C4D0892A}" destId="{D730B8A0-8C15-4BF3-A058-B9AD20F5D57B}" srcOrd="4" destOrd="0" presId="urn:microsoft.com/office/officeart/2005/8/layout/vProcess5"/>
    <dgm:cxn modelId="{8A9FB1F6-0832-4EFD-9857-58B5CD10D811}" type="presParOf" srcId="{45087843-66D2-4940-AA4C-3A70C4D0892A}" destId="{2604461C-EB86-41C1-AB4A-F8CA0FCE6AE2}" srcOrd="5" destOrd="0" presId="urn:microsoft.com/office/officeart/2005/8/layout/vProcess5"/>
    <dgm:cxn modelId="{CB0A4A51-A5A2-4DD1-B4DA-C8B6536E4F0F}" type="presParOf" srcId="{45087843-66D2-4940-AA4C-3A70C4D0892A}" destId="{BE87F83C-3135-44C3-949D-CC94B8F48D3B}" srcOrd="6" destOrd="0" presId="urn:microsoft.com/office/officeart/2005/8/layout/vProcess5"/>
    <dgm:cxn modelId="{48E8A034-082B-401E-8A05-FEB43D0F564B}" type="presParOf" srcId="{45087843-66D2-4940-AA4C-3A70C4D0892A}" destId="{B435BEE8-3DB2-4795-816E-4B15C614CEE9}" srcOrd="7" destOrd="0" presId="urn:microsoft.com/office/officeart/2005/8/layout/vProcess5"/>
    <dgm:cxn modelId="{7EF61F57-5C0B-4C71-8427-148D8A7435E1}" type="presParOf" srcId="{45087843-66D2-4940-AA4C-3A70C4D0892A}" destId="{FA49AEFD-8641-4AB6-960C-173378FCB528}" srcOrd="8" destOrd="0" presId="urn:microsoft.com/office/officeart/2005/8/layout/vProcess5"/>
    <dgm:cxn modelId="{EF236F30-FDE0-4CD9-96A7-E04F8A2DF8A3}" type="presParOf" srcId="{45087843-66D2-4940-AA4C-3A70C4D0892A}" destId="{33C29EAA-16A1-426F-9403-722293301A78}" srcOrd="9" destOrd="0" presId="urn:microsoft.com/office/officeart/2005/8/layout/vProcess5"/>
    <dgm:cxn modelId="{EFAEFC2E-7EE2-42E7-ACDB-AF39D97943F7}" type="presParOf" srcId="{45087843-66D2-4940-AA4C-3A70C4D0892A}" destId="{CB421641-ACD2-444D-9F97-AD536E4FFE3C}" srcOrd="10" destOrd="0" presId="urn:microsoft.com/office/officeart/2005/8/layout/vProcess5"/>
    <dgm:cxn modelId="{17FEB2B9-C225-4620-B7B7-1B87A1F9A42B}" type="presParOf" srcId="{45087843-66D2-4940-AA4C-3A70C4D0892A}" destId="{F977E23F-AAEA-4CD6-9D06-AFDC650CCC76}" srcOrd="11" destOrd="0" presId="urn:microsoft.com/office/officeart/2005/8/layout/vProcess5"/>
    <dgm:cxn modelId="{21EE2C63-7B97-4B8D-AD16-3C9F5B036C9F}" type="presParOf" srcId="{45087843-66D2-4940-AA4C-3A70C4D0892A}" destId="{A3A2B1F5-D5D8-4479-8A4D-87468C2B18E6}" srcOrd="12" destOrd="0" presId="urn:microsoft.com/office/officeart/2005/8/layout/vProcess5"/>
    <dgm:cxn modelId="{EFC081B6-41E8-4583-B785-1274B1AC95E3}" type="presParOf" srcId="{45087843-66D2-4940-AA4C-3A70C4D0892A}" destId="{81D09DF6-64A8-4888-B4CB-961615825C45}" srcOrd="13" destOrd="0" presId="urn:microsoft.com/office/officeart/2005/8/layout/vProcess5"/>
    <dgm:cxn modelId="{F3B2BFDA-413F-4232-88E3-32F1E05BD339}" type="presParOf" srcId="{45087843-66D2-4940-AA4C-3A70C4D0892A}" destId="{B1363882-B4DD-4CB0-B6A6-E0DE43C7101B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B89E7BE-E8CD-485B-8996-7CA759DE2ADD}" type="doc">
      <dgm:prSet loTypeId="urn:microsoft.com/office/officeart/2005/8/layout/hierarchy3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F1D61E2-FDC8-4F77-A25A-408171A6F65F}">
      <dgm:prSet phldrT="[Текст]" custT="1"/>
      <dgm:spPr/>
      <dgm:t>
        <a:bodyPr/>
        <a:lstStyle/>
        <a:p>
          <a:r>
            <a:rPr lang="ru-RU" sz="2400" b="1" i="0" dirty="0">
              <a:latin typeface="Times New Roman" panose="02020603050405020304" pitchFamily="18" charset="0"/>
              <a:cs typeface="Times New Roman" panose="02020603050405020304" pitchFamily="18" charset="0"/>
            </a:rPr>
            <a:t>ГОСУДАРСТВО</a:t>
          </a:r>
        </a:p>
      </dgm:t>
    </dgm:pt>
    <dgm:pt modelId="{DA50CB20-B720-45ED-9C32-D026194BF0F2}" type="parTrans" cxnId="{8CE0870A-0997-4C6F-9259-4B9234A4199B}">
      <dgm:prSet/>
      <dgm:spPr/>
      <dgm:t>
        <a:bodyPr/>
        <a:lstStyle/>
        <a:p>
          <a:endParaRPr lang="ru-RU"/>
        </a:p>
      </dgm:t>
    </dgm:pt>
    <dgm:pt modelId="{38D76BD9-2A8B-42B3-96C4-268D719E2FFD}" type="sibTrans" cxnId="{8CE0870A-0997-4C6F-9259-4B9234A4199B}">
      <dgm:prSet/>
      <dgm:spPr/>
      <dgm:t>
        <a:bodyPr/>
        <a:lstStyle/>
        <a:p>
          <a:endParaRPr lang="ru-RU"/>
        </a:p>
      </dgm:t>
    </dgm:pt>
    <dgm:pt modelId="{94558250-45BE-4239-BE81-8600F309BFDA}">
      <dgm:prSet/>
      <dgm:spPr/>
      <dgm:t>
        <a:bodyPr/>
        <a:lstStyle/>
        <a:p>
          <a:r>
            <a:rPr lang="ru-RU" i="1" dirty="0">
              <a:latin typeface="Times New Roman" pitchFamily="18" charset="0"/>
            </a:rPr>
            <a:t>социально-экономическая система, общественная психология, общественное сознание (идеология, политика, политическая и правовая культура, мораль, религия, искусство, наука)</a:t>
          </a:r>
        </a:p>
      </dgm:t>
    </dgm:pt>
    <dgm:pt modelId="{3AE6BFDA-6D36-471C-BBE1-E3EB4A860804}" type="parTrans" cxnId="{E3CF0201-CD94-4014-B921-B1D4D74AFE65}">
      <dgm:prSet/>
      <dgm:spPr/>
      <dgm:t>
        <a:bodyPr/>
        <a:lstStyle/>
        <a:p>
          <a:endParaRPr lang="ru-RU"/>
        </a:p>
      </dgm:t>
    </dgm:pt>
    <dgm:pt modelId="{538A4423-173E-4246-928E-6250846FBAC4}" type="sibTrans" cxnId="{E3CF0201-CD94-4014-B921-B1D4D74AFE65}">
      <dgm:prSet/>
      <dgm:spPr/>
      <dgm:t>
        <a:bodyPr/>
        <a:lstStyle/>
        <a:p>
          <a:endParaRPr lang="ru-RU"/>
        </a:p>
      </dgm:t>
    </dgm:pt>
    <dgm:pt modelId="{CE5B26E3-7AA6-4721-9E52-A0FBDF992A0D}">
      <dgm:prSet custT="1"/>
      <dgm:spPr/>
      <dgm:t>
        <a:bodyPr/>
        <a:lstStyle/>
        <a:p>
          <a:r>
            <a:rPr lang="ru-RU" sz="2400" b="1" dirty="0">
              <a:latin typeface="Times New Roman" pitchFamily="18" charset="0"/>
            </a:rPr>
            <a:t>КОСМОС, ПЛАНЕТЫ, ЭПОХА, УРОВЕНЬ НАУЧНО ТЕХНИЧЕСКОГО ПРОГРЕССА , ДЕМОГРАФИЧЕСКАЯ СИТУАЦИЯ;</a:t>
          </a:r>
        </a:p>
      </dgm:t>
    </dgm:pt>
    <dgm:pt modelId="{DEF52586-B916-434E-ADE8-A6B2D4866CBD}" type="parTrans" cxnId="{21CE316B-FC50-4FD9-8953-B3C7F0B1C36E}">
      <dgm:prSet/>
      <dgm:spPr/>
      <dgm:t>
        <a:bodyPr/>
        <a:lstStyle/>
        <a:p>
          <a:endParaRPr lang="ru-RU"/>
        </a:p>
      </dgm:t>
    </dgm:pt>
    <dgm:pt modelId="{14CAE663-67EC-401B-9546-249D1EDA002C}" type="sibTrans" cxnId="{21CE316B-FC50-4FD9-8953-B3C7F0B1C36E}">
      <dgm:prSet/>
      <dgm:spPr/>
      <dgm:t>
        <a:bodyPr/>
        <a:lstStyle/>
        <a:p>
          <a:endParaRPr lang="ru-RU"/>
        </a:p>
      </dgm:t>
    </dgm:pt>
    <dgm:pt modelId="{B8697C95-742F-4F92-91E1-2ABD0BF8909D}" type="pres">
      <dgm:prSet presAssocID="{3B89E7BE-E8CD-485B-8996-7CA759DE2ADD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9953965F-88CE-4C8F-B422-201871472C34}" type="pres">
      <dgm:prSet presAssocID="{CE5B26E3-7AA6-4721-9E52-A0FBDF992A0D}" presName="root" presStyleCnt="0"/>
      <dgm:spPr/>
    </dgm:pt>
    <dgm:pt modelId="{80DABFAA-A180-4E73-A89E-6E669F34BE3D}" type="pres">
      <dgm:prSet presAssocID="{CE5B26E3-7AA6-4721-9E52-A0FBDF992A0D}" presName="rootComposite" presStyleCnt="0"/>
      <dgm:spPr/>
    </dgm:pt>
    <dgm:pt modelId="{5DC5437D-829C-446A-91BF-6EA45A9BC97B}" type="pres">
      <dgm:prSet presAssocID="{CE5B26E3-7AA6-4721-9E52-A0FBDF992A0D}" presName="rootText" presStyleLbl="node1" presStyleIdx="0" presStyleCnt="2"/>
      <dgm:spPr/>
      <dgm:t>
        <a:bodyPr/>
        <a:lstStyle/>
        <a:p>
          <a:endParaRPr lang="ru-RU"/>
        </a:p>
      </dgm:t>
    </dgm:pt>
    <dgm:pt modelId="{0639CE3D-C359-4B9F-A411-8800DD17FE8B}" type="pres">
      <dgm:prSet presAssocID="{CE5B26E3-7AA6-4721-9E52-A0FBDF992A0D}" presName="rootConnector" presStyleLbl="node1" presStyleIdx="0" presStyleCnt="2"/>
      <dgm:spPr/>
      <dgm:t>
        <a:bodyPr/>
        <a:lstStyle/>
        <a:p>
          <a:endParaRPr lang="ru-RU"/>
        </a:p>
      </dgm:t>
    </dgm:pt>
    <dgm:pt modelId="{60C2E90D-8EF9-4A9C-BECE-31A6796815E3}" type="pres">
      <dgm:prSet presAssocID="{CE5B26E3-7AA6-4721-9E52-A0FBDF992A0D}" presName="childShape" presStyleCnt="0"/>
      <dgm:spPr/>
    </dgm:pt>
    <dgm:pt modelId="{A3B96414-170E-456C-B435-BC915CE440DD}" type="pres">
      <dgm:prSet presAssocID="{2F1D61E2-FDC8-4F77-A25A-408171A6F65F}" presName="root" presStyleCnt="0"/>
      <dgm:spPr/>
    </dgm:pt>
    <dgm:pt modelId="{568C4838-CF09-4BD1-867F-29B186CF7E83}" type="pres">
      <dgm:prSet presAssocID="{2F1D61E2-FDC8-4F77-A25A-408171A6F65F}" presName="rootComposite" presStyleCnt="0"/>
      <dgm:spPr/>
    </dgm:pt>
    <dgm:pt modelId="{7B38BA2D-FE7A-4F4A-8657-263CE1C176C2}" type="pres">
      <dgm:prSet presAssocID="{2F1D61E2-FDC8-4F77-A25A-408171A6F65F}" presName="rootText" presStyleLbl="node1" presStyleIdx="1" presStyleCnt="2"/>
      <dgm:spPr/>
      <dgm:t>
        <a:bodyPr/>
        <a:lstStyle/>
        <a:p>
          <a:endParaRPr lang="ru-RU"/>
        </a:p>
      </dgm:t>
    </dgm:pt>
    <dgm:pt modelId="{EBCE8922-37C4-479F-A75E-1F57ADF0E194}" type="pres">
      <dgm:prSet presAssocID="{2F1D61E2-FDC8-4F77-A25A-408171A6F65F}" presName="rootConnector" presStyleLbl="node1" presStyleIdx="1" presStyleCnt="2"/>
      <dgm:spPr/>
      <dgm:t>
        <a:bodyPr/>
        <a:lstStyle/>
        <a:p>
          <a:endParaRPr lang="ru-RU"/>
        </a:p>
      </dgm:t>
    </dgm:pt>
    <dgm:pt modelId="{ADB2D9D3-72EE-48E5-8D6B-BC63A266662C}" type="pres">
      <dgm:prSet presAssocID="{2F1D61E2-FDC8-4F77-A25A-408171A6F65F}" presName="childShape" presStyleCnt="0"/>
      <dgm:spPr/>
    </dgm:pt>
    <dgm:pt modelId="{94E4FBA5-E936-4974-AA5F-726D9D75A7AD}" type="pres">
      <dgm:prSet presAssocID="{3AE6BFDA-6D36-471C-BBE1-E3EB4A860804}" presName="Name13" presStyleLbl="parChTrans1D2" presStyleIdx="0" presStyleCnt="1"/>
      <dgm:spPr/>
      <dgm:t>
        <a:bodyPr/>
        <a:lstStyle/>
        <a:p>
          <a:endParaRPr lang="ru-RU"/>
        </a:p>
      </dgm:t>
    </dgm:pt>
    <dgm:pt modelId="{70B6FCEE-DF03-4A20-88D6-9F5A62B28F00}" type="pres">
      <dgm:prSet presAssocID="{94558250-45BE-4239-BE81-8600F309BFDA}" presName="childText" presStyleLbl="bgAcc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1CE316B-FC50-4FD9-8953-B3C7F0B1C36E}" srcId="{3B89E7BE-E8CD-485B-8996-7CA759DE2ADD}" destId="{CE5B26E3-7AA6-4721-9E52-A0FBDF992A0D}" srcOrd="0" destOrd="0" parTransId="{DEF52586-B916-434E-ADE8-A6B2D4866CBD}" sibTransId="{14CAE663-67EC-401B-9546-249D1EDA002C}"/>
    <dgm:cxn modelId="{0F000FA1-9660-4348-827D-E88FDFA05FC3}" type="presOf" srcId="{CE5B26E3-7AA6-4721-9E52-A0FBDF992A0D}" destId="{5DC5437D-829C-446A-91BF-6EA45A9BC97B}" srcOrd="0" destOrd="0" presId="urn:microsoft.com/office/officeart/2005/8/layout/hierarchy3"/>
    <dgm:cxn modelId="{9C55C114-D3C6-4E4B-AF84-6BA1FC89E7D5}" type="presOf" srcId="{CE5B26E3-7AA6-4721-9E52-A0FBDF992A0D}" destId="{0639CE3D-C359-4B9F-A411-8800DD17FE8B}" srcOrd="1" destOrd="0" presId="urn:microsoft.com/office/officeart/2005/8/layout/hierarchy3"/>
    <dgm:cxn modelId="{0C4C8FB7-B7CA-45CE-BD02-0FBFA8261AEB}" type="presOf" srcId="{3AE6BFDA-6D36-471C-BBE1-E3EB4A860804}" destId="{94E4FBA5-E936-4974-AA5F-726D9D75A7AD}" srcOrd="0" destOrd="0" presId="urn:microsoft.com/office/officeart/2005/8/layout/hierarchy3"/>
    <dgm:cxn modelId="{103641BF-D23F-4E5D-B291-EC2F11FC7C44}" type="presOf" srcId="{94558250-45BE-4239-BE81-8600F309BFDA}" destId="{70B6FCEE-DF03-4A20-88D6-9F5A62B28F00}" srcOrd="0" destOrd="0" presId="urn:microsoft.com/office/officeart/2005/8/layout/hierarchy3"/>
    <dgm:cxn modelId="{B4C462BD-C28A-4965-895A-844DB4A79317}" type="presOf" srcId="{2F1D61E2-FDC8-4F77-A25A-408171A6F65F}" destId="{EBCE8922-37C4-479F-A75E-1F57ADF0E194}" srcOrd="1" destOrd="0" presId="urn:microsoft.com/office/officeart/2005/8/layout/hierarchy3"/>
    <dgm:cxn modelId="{8CE0870A-0997-4C6F-9259-4B9234A4199B}" srcId="{3B89E7BE-E8CD-485B-8996-7CA759DE2ADD}" destId="{2F1D61E2-FDC8-4F77-A25A-408171A6F65F}" srcOrd="1" destOrd="0" parTransId="{DA50CB20-B720-45ED-9C32-D026194BF0F2}" sibTransId="{38D76BD9-2A8B-42B3-96C4-268D719E2FFD}"/>
    <dgm:cxn modelId="{708B64EA-06BC-416B-B1A5-1A0BB7C0451A}" type="presOf" srcId="{3B89E7BE-E8CD-485B-8996-7CA759DE2ADD}" destId="{B8697C95-742F-4F92-91E1-2ABD0BF8909D}" srcOrd="0" destOrd="0" presId="urn:microsoft.com/office/officeart/2005/8/layout/hierarchy3"/>
    <dgm:cxn modelId="{E2196794-91E8-4DDD-9895-89A937405131}" type="presOf" srcId="{2F1D61E2-FDC8-4F77-A25A-408171A6F65F}" destId="{7B38BA2D-FE7A-4F4A-8657-263CE1C176C2}" srcOrd="0" destOrd="0" presId="urn:microsoft.com/office/officeart/2005/8/layout/hierarchy3"/>
    <dgm:cxn modelId="{E3CF0201-CD94-4014-B921-B1D4D74AFE65}" srcId="{2F1D61E2-FDC8-4F77-A25A-408171A6F65F}" destId="{94558250-45BE-4239-BE81-8600F309BFDA}" srcOrd="0" destOrd="0" parTransId="{3AE6BFDA-6D36-471C-BBE1-E3EB4A860804}" sibTransId="{538A4423-173E-4246-928E-6250846FBAC4}"/>
    <dgm:cxn modelId="{366070A8-CBBD-4386-AA5E-7A1B84873573}" type="presParOf" srcId="{B8697C95-742F-4F92-91E1-2ABD0BF8909D}" destId="{9953965F-88CE-4C8F-B422-201871472C34}" srcOrd="0" destOrd="0" presId="urn:microsoft.com/office/officeart/2005/8/layout/hierarchy3"/>
    <dgm:cxn modelId="{C8345A69-12F8-4714-A9A1-11BF65C25435}" type="presParOf" srcId="{9953965F-88CE-4C8F-B422-201871472C34}" destId="{80DABFAA-A180-4E73-A89E-6E669F34BE3D}" srcOrd="0" destOrd="0" presId="urn:microsoft.com/office/officeart/2005/8/layout/hierarchy3"/>
    <dgm:cxn modelId="{19C292D8-348F-4449-90C9-C7FD3376393E}" type="presParOf" srcId="{80DABFAA-A180-4E73-A89E-6E669F34BE3D}" destId="{5DC5437D-829C-446A-91BF-6EA45A9BC97B}" srcOrd="0" destOrd="0" presId="urn:microsoft.com/office/officeart/2005/8/layout/hierarchy3"/>
    <dgm:cxn modelId="{14566067-1FA0-43E3-A1F5-A781E1B51A8C}" type="presParOf" srcId="{80DABFAA-A180-4E73-A89E-6E669F34BE3D}" destId="{0639CE3D-C359-4B9F-A411-8800DD17FE8B}" srcOrd="1" destOrd="0" presId="urn:microsoft.com/office/officeart/2005/8/layout/hierarchy3"/>
    <dgm:cxn modelId="{AF663797-C3E5-4FDA-9A78-0E17F27DFB54}" type="presParOf" srcId="{9953965F-88CE-4C8F-B422-201871472C34}" destId="{60C2E90D-8EF9-4A9C-BECE-31A6796815E3}" srcOrd="1" destOrd="0" presId="urn:microsoft.com/office/officeart/2005/8/layout/hierarchy3"/>
    <dgm:cxn modelId="{35630231-841D-4A2E-9856-7CE7460DF416}" type="presParOf" srcId="{B8697C95-742F-4F92-91E1-2ABD0BF8909D}" destId="{A3B96414-170E-456C-B435-BC915CE440DD}" srcOrd="1" destOrd="0" presId="urn:microsoft.com/office/officeart/2005/8/layout/hierarchy3"/>
    <dgm:cxn modelId="{17DF32F1-7F03-44F2-95FB-2FD5795FF7C4}" type="presParOf" srcId="{A3B96414-170E-456C-B435-BC915CE440DD}" destId="{568C4838-CF09-4BD1-867F-29B186CF7E83}" srcOrd="0" destOrd="0" presId="urn:microsoft.com/office/officeart/2005/8/layout/hierarchy3"/>
    <dgm:cxn modelId="{B7AA08A6-67CE-4195-A1CB-458BF1A4F1B7}" type="presParOf" srcId="{568C4838-CF09-4BD1-867F-29B186CF7E83}" destId="{7B38BA2D-FE7A-4F4A-8657-263CE1C176C2}" srcOrd="0" destOrd="0" presId="urn:microsoft.com/office/officeart/2005/8/layout/hierarchy3"/>
    <dgm:cxn modelId="{97460A03-317C-4CFF-9A82-3DABF7535F37}" type="presParOf" srcId="{568C4838-CF09-4BD1-867F-29B186CF7E83}" destId="{EBCE8922-37C4-479F-A75E-1F57ADF0E194}" srcOrd="1" destOrd="0" presId="urn:microsoft.com/office/officeart/2005/8/layout/hierarchy3"/>
    <dgm:cxn modelId="{0771A1AE-B24D-4D08-BEA3-A3C35FDAD30D}" type="presParOf" srcId="{A3B96414-170E-456C-B435-BC915CE440DD}" destId="{ADB2D9D3-72EE-48E5-8D6B-BC63A266662C}" srcOrd="1" destOrd="0" presId="urn:microsoft.com/office/officeart/2005/8/layout/hierarchy3"/>
    <dgm:cxn modelId="{6D64B769-43A8-4A73-9237-3C0C5D27584A}" type="presParOf" srcId="{ADB2D9D3-72EE-48E5-8D6B-BC63A266662C}" destId="{94E4FBA5-E936-4974-AA5F-726D9D75A7AD}" srcOrd="0" destOrd="0" presId="urn:microsoft.com/office/officeart/2005/8/layout/hierarchy3"/>
    <dgm:cxn modelId="{2A1BD73E-04D7-47EA-BB67-3B30E1B50CFA}" type="presParOf" srcId="{ADB2D9D3-72EE-48E5-8D6B-BC63A266662C}" destId="{70B6FCEE-DF03-4A20-88D6-9F5A62B28F00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ADA4F1D2-6056-40DA-A96A-41C7FBEF4415}" type="doc">
      <dgm:prSet loTypeId="urn:microsoft.com/office/officeart/2005/8/layout/vProcess5" loCatId="process" qsTypeId="urn:microsoft.com/office/officeart/2005/8/quickstyle/simple3" qsCatId="simple" csTypeId="urn:microsoft.com/office/officeart/2005/8/colors/accent1_5" csCatId="accent1" phldr="1"/>
      <dgm:spPr/>
      <dgm:t>
        <a:bodyPr/>
        <a:lstStyle/>
        <a:p>
          <a:endParaRPr lang="ru-RU"/>
        </a:p>
      </dgm:t>
    </dgm:pt>
    <dgm:pt modelId="{0FA4ACA3-4BEA-4AA9-9D31-F70B6B7F9DD9}">
      <dgm:prSet phldrT="[Текст]" phldr="1"/>
      <dgm:spPr/>
      <dgm:t>
        <a:bodyPr/>
        <a:lstStyle/>
        <a:p>
          <a:endParaRPr lang="ru-RU"/>
        </a:p>
      </dgm:t>
    </dgm:pt>
    <dgm:pt modelId="{FBD11A5B-3F12-4F9C-8361-E0D960468442}" type="parTrans" cxnId="{A3A6067C-464D-4611-B590-15EA3659FCF8}">
      <dgm:prSet/>
      <dgm:spPr/>
      <dgm:t>
        <a:bodyPr/>
        <a:lstStyle/>
        <a:p>
          <a:endParaRPr lang="ru-RU"/>
        </a:p>
      </dgm:t>
    </dgm:pt>
    <dgm:pt modelId="{B9B60E5A-A484-4878-906C-4AD831071175}" type="sibTrans" cxnId="{A3A6067C-464D-4611-B590-15EA3659FCF8}">
      <dgm:prSet/>
      <dgm:spPr/>
      <dgm:t>
        <a:bodyPr/>
        <a:lstStyle/>
        <a:p>
          <a:endParaRPr lang="ru-RU"/>
        </a:p>
      </dgm:t>
    </dgm:pt>
    <dgm:pt modelId="{4FB1768B-D1CB-4658-9CE0-867281E5733E}">
      <dgm:prSet phldrT="[Текст]" phldr="1"/>
      <dgm:spPr/>
      <dgm:t>
        <a:bodyPr/>
        <a:lstStyle/>
        <a:p>
          <a:endParaRPr lang="ru-RU"/>
        </a:p>
      </dgm:t>
    </dgm:pt>
    <dgm:pt modelId="{073E02E8-7102-444F-B32C-CB327822E123}" type="parTrans" cxnId="{F3CF0FA6-9C23-4882-80FF-8584E6C1A866}">
      <dgm:prSet/>
      <dgm:spPr/>
      <dgm:t>
        <a:bodyPr/>
        <a:lstStyle/>
        <a:p>
          <a:endParaRPr lang="ru-RU"/>
        </a:p>
      </dgm:t>
    </dgm:pt>
    <dgm:pt modelId="{108D5DE4-DD76-4D72-B430-E4664C48F762}" type="sibTrans" cxnId="{F3CF0FA6-9C23-4882-80FF-8584E6C1A866}">
      <dgm:prSet/>
      <dgm:spPr/>
      <dgm:t>
        <a:bodyPr/>
        <a:lstStyle/>
        <a:p>
          <a:endParaRPr lang="ru-RU"/>
        </a:p>
      </dgm:t>
    </dgm:pt>
    <dgm:pt modelId="{09D23753-9C42-4F37-8CD6-9C6E0C9338F5}">
      <dgm:prSet/>
      <dgm:spPr/>
      <dgm:t>
        <a:bodyPr/>
        <a:lstStyle/>
        <a:p>
          <a:r>
            <a:rPr lang="ru-RU">
              <a:latin typeface="Times New Roman" pitchFamily="18" charset="0"/>
              <a:cs typeface="Times New Roman" pitchFamily="18" charset="0"/>
            </a:rPr>
            <a:t>характер взаимоотношений;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6DBFF116-7C6B-46B1-80A0-58EB80A03FF7}" type="parTrans" cxnId="{4F272F38-3E8F-4F3B-8D14-26A3F9D613F0}">
      <dgm:prSet/>
      <dgm:spPr/>
      <dgm:t>
        <a:bodyPr/>
        <a:lstStyle/>
        <a:p>
          <a:endParaRPr lang="ru-RU"/>
        </a:p>
      </dgm:t>
    </dgm:pt>
    <dgm:pt modelId="{4548FB38-65BD-47AE-88AC-C68B23B599E4}" type="sibTrans" cxnId="{4F272F38-3E8F-4F3B-8D14-26A3F9D613F0}">
      <dgm:prSet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ru-RU"/>
        </a:p>
      </dgm:t>
    </dgm:pt>
    <dgm:pt modelId="{2FCDD838-EFBD-440D-8866-53890812057D}">
      <dgm:prSet/>
      <dgm:spPr/>
      <dgm:t>
        <a:bodyPr/>
        <a:lstStyle/>
        <a:p>
          <a:r>
            <a:rPr lang="ru-RU">
              <a:latin typeface="Times New Roman" pitchFamily="18" charset="0"/>
              <a:cs typeface="Times New Roman" pitchFamily="18" charset="0"/>
            </a:rPr>
            <a:t>позиция каждого члена семьи в том или ином вопросе; 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CC90D698-4EB3-4D3F-A052-3AEE8F3794EE}" type="parTrans" cxnId="{3B2D9D46-B895-4A6B-B9D5-7EF96BB587E6}">
      <dgm:prSet/>
      <dgm:spPr/>
      <dgm:t>
        <a:bodyPr/>
        <a:lstStyle/>
        <a:p>
          <a:endParaRPr lang="ru-RU"/>
        </a:p>
      </dgm:t>
    </dgm:pt>
    <dgm:pt modelId="{75B2B6F3-1BA5-42DB-B629-66485C5F404B}" type="sibTrans" cxnId="{3B2D9D46-B895-4A6B-B9D5-7EF96BB587E6}">
      <dgm:prSet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ru-RU"/>
        </a:p>
      </dgm:t>
    </dgm:pt>
    <dgm:pt modelId="{CCAA806B-DC5C-44DC-92F7-E0AEEC5D5FE7}">
      <dgm:prSet/>
      <dgm:spPr/>
      <dgm:t>
        <a:bodyPr/>
        <a:lstStyle/>
        <a:p>
          <a:r>
            <a:rPr lang="ru-RU">
              <a:latin typeface="Times New Roman" pitchFamily="18" charset="0"/>
              <a:cs typeface="Times New Roman" pitchFamily="18" charset="0"/>
            </a:rPr>
            <a:t>степень участия родителей и всех членов семьи в воспитании детей; 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C27C38F1-FB3B-4696-BF10-0E0DAAC05DB0}" type="parTrans" cxnId="{5006CB30-D363-4F6A-B17E-4393100141AC}">
      <dgm:prSet/>
      <dgm:spPr/>
      <dgm:t>
        <a:bodyPr/>
        <a:lstStyle/>
        <a:p>
          <a:endParaRPr lang="ru-RU"/>
        </a:p>
      </dgm:t>
    </dgm:pt>
    <dgm:pt modelId="{D49E20AE-93A2-43DA-A7B5-00F54EB6AEAE}" type="sibTrans" cxnId="{5006CB30-D363-4F6A-B17E-4393100141AC}">
      <dgm:prSet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ru-RU"/>
        </a:p>
      </dgm:t>
    </dgm:pt>
    <dgm:pt modelId="{56B145DF-B20C-4B72-ADCA-C6AFFE868002}">
      <dgm:prSet/>
      <dgm:spPr/>
      <dgm:t>
        <a:bodyPr/>
        <a:lstStyle/>
        <a:p>
          <a:r>
            <a:rPr lang="ru-RU">
              <a:latin typeface="Times New Roman" pitchFamily="18" charset="0"/>
              <a:cs typeface="Times New Roman" pitchFamily="18" charset="0"/>
            </a:rPr>
            <a:t>степень воспитательных усилий;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E6846238-D815-41E0-BCB1-21FBA591306D}" type="parTrans" cxnId="{A40B0F89-A012-4724-A469-844625C308C0}">
      <dgm:prSet/>
      <dgm:spPr/>
      <dgm:t>
        <a:bodyPr/>
        <a:lstStyle/>
        <a:p>
          <a:endParaRPr lang="ru-RU"/>
        </a:p>
      </dgm:t>
    </dgm:pt>
    <dgm:pt modelId="{0E90C10D-C1E3-4CA7-A2D6-BBCA2DED6658}" type="sibTrans" cxnId="{A40B0F89-A012-4724-A469-844625C308C0}">
      <dgm:prSet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ru-RU"/>
        </a:p>
      </dgm:t>
    </dgm:pt>
    <dgm:pt modelId="{722EA25D-53BC-4E01-AE3B-6BB24220CABF}">
      <dgm:prSet/>
      <dgm:spPr/>
      <dgm:t>
        <a:bodyPr/>
        <a:lstStyle/>
        <a:p>
          <a:r>
            <a:rPr lang="ru-RU">
              <a:latin typeface="Times New Roman" pitchFamily="18" charset="0"/>
              <a:cs typeface="Times New Roman" pitchFamily="18" charset="0"/>
            </a:rPr>
            <a:t>тон обращения друг к другу.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1C43220D-C1AB-4220-BCA8-AF782A8ED53C}" type="parTrans" cxnId="{E6C36A59-0319-4A37-88FA-E1D32FEDE2F3}">
      <dgm:prSet/>
      <dgm:spPr/>
      <dgm:t>
        <a:bodyPr/>
        <a:lstStyle/>
        <a:p>
          <a:endParaRPr lang="ru-RU"/>
        </a:p>
      </dgm:t>
    </dgm:pt>
    <dgm:pt modelId="{B9F95B91-F4A3-4F44-8461-649C4618D1CC}" type="sibTrans" cxnId="{E6C36A59-0319-4A37-88FA-E1D32FEDE2F3}">
      <dgm:prSet/>
      <dgm:spPr/>
      <dgm:t>
        <a:bodyPr/>
        <a:lstStyle/>
        <a:p>
          <a:endParaRPr lang="ru-RU"/>
        </a:p>
      </dgm:t>
    </dgm:pt>
    <dgm:pt modelId="{07933251-4E51-4938-9465-6001D64F4504}" type="pres">
      <dgm:prSet presAssocID="{ADA4F1D2-6056-40DA-A96A-41C7FBEF4415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2075ABB-BE75-4415-87B2-17E06DF3326B}" type="pres">
      <dgm:prSet presAssocID="{ADA4F1D2-6056-40DA-A96A-41C7FBEF4415}" presName="dummyMaxCanvas" presStyleCnt="0">
        <dgm:presLayoutVars/>
      </dgm:prSet>
      <dgm:spPr/>
    </dgm:pt>
    <dgm:pt modelId="{F301F6CA-AFA3-49CC-8FA4-0BCC5E16CCD2}" type="pres">
      <dgm:prSet presAssocID="{ADA4F1D2-6056-40DA-A96A-41C7FBEF4415}" presName="FiveNodes_1" presStyleLbl="node1" presStyleIdx="0" presStyleCnt="5" custLinFactNeighborX="714" custLinFactNeighborY="55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51FF5D-0991-4AC3-AFB9-8AA064D4E8D2}" type="pres">
      <dgm:prSet presAssocID="{ADA4F1D2-6056-40DA-A96A-41C7FBEF4415}" presName="FiveNodes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5847813-7823-4C57-8900-A451F692E740}" type="pres">
      <dgm:prSet presAssocID="{ADA4F1D2-6056-40DA-A96A-41C7FBEF4415}" presName="FiveNodes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92C8D5-B97A-4C40-A12E-B7D74B6FFAEE}" type="pres">
      <dgm:prSet presAssocID="{ADA4F1D2-6056-40DA-A96A-41C7FBEF4415}" presName="FiveNodes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6A9D93-605D-47FA-A2F9-9C96DD303F87}" type="pres">
      <dgm:prSet presAssocID="{ADA4F1D2-6056-40DA-A96A-41C7FBEF4415}" presName="FiveNodes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333D96-07F1-45AE-BEF5-D6EA4E098EFC}" type="pres">
      <dgm:prSet presAssocID="{ADA4F1D2-6056-40DA-A96A-41C7FBEF4415}" presName="FiveConn_1-2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E9AFC4-2BF6-4DA2-83B9-A1EF73CC9716}" type="pres">
      <dgm:prSet presAssocID="{ADA4F1D2-6056-40DA-A96A-41C7FBEF4415}" presName="FiveConn_2-3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786114-8285-4E65-BA47-87F061121A10}" type="pres">
      <dgm:prSet presAssocID="{ADA4F1D2-6056-40DA-A96A-41C7FBEF4415}" presName="FiveConn_3-4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AC0FA5-C2B3-4CE3-B224-E9031C3AB106}" type="pres">
      <dgm:prSet presAssocID="{ADA4F1D2-6056-40DA-A96A-41C7FBEF4415}" presName="FiveConn_4-5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8B8CFC-2889-4189-B7E0-2B5C6C4CC66E}" type="pres">
      <dgm:prSet presAssocID="{ADA4F1D2-6056-40DA-A96A-41C7FBEF4415}" presName="FiveNodes_1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95F6B9-BE18-4EDC-9F07-F18B9B51DDE4}" type="pres">
      <dgm:prSet presAssocID="{ADA4F1D2-6056-40DA-A96A-41C7FBEF4415}" presName="FiveNodes_2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FF0AD5-C282-4DE8-9BAD-4B52E9FB29FD}" type="pres">
      <dgm:prSet presAssocID="{ADA4F1D2-6056-40DA-A96A-41C7FBEF4415}" presName="FiveNodes_3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5221D2-C388-4FDA-9CEC-81A0A4600EDC}" type="pres">
      <dgm:prSet presAssocID="{ADA4F1D2-6056-40DA-A96A-41C7FBEF4415}" presName="FiveNodes_4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88B52F-7C20-4278-A16E-3ABE6404E5E9}" type="pres">
      <dgm:prSet presAssocID="{ADA4F1D2-6056-40DA-A96A-41C7FBEF4415}" presName="FiveNodes_5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40B0F89-A012-4724-A469-844625C308C0}" srcId="{ADA4F1D2-6056-40DA-A96A-41C7FBEF4415}" destId="{56B145DF-B20C-4B72-ADCA-C6AFFE868002}" srcOrd="3" destOrd="0" parTransId="{E6846238-D815-41E0-BCB1-21FBA591306D}" sibTransId="{0E90C10D-C1E3-4CA7-A2D6-BBCA2DED6658}"/>
    <dgm:cxn modelId="{4F272F38-3E8F-4F3B-8D14-26A3F9D613F0}" srcId="{ADA4F1D2-6056-40DA-A96A-41C7FBEF4415}" destId="{09D23753-9C42-4F37-8CD6-9C6E0C9338F5}" srcOrd="0" destOrd="0" parTransId="{6DBFF116-7C6B-46B1-80A0-58EB80A03FF7}" sibTransId="{4548FB38-65BD-47AE-88AC-C68B23B599E4}"/>
    <dgm:cxn modelId="{C52D9645-6D45-45FB-B5DB-440CD6AD47F5}" type="presOf" srcId="{56B145DF-B20C-4B72-ADCA-C6AFFE868002}" destId="{CA5221D2-C388-4FDA-9CEC-81A0A4600EDC}" srcOrd="1" destOrd="0" presId="urn:microsoft.com/office/officeart/2005/8/layout/vProcess5"/>
    <dgm:cxn modelId="{976108F2-3350-46EA-A313-88D4801A007A}" type="presOf" srcId="{722EA25D-53BC-4E01-AE3B-6BB24220CABF}" destId="{7688B52F-7C20-4278-A16E-3ABE6404E5E9}" srcOrd="1" destOrd="0" presId="urn:microsoft.com/office/officeart/2005/8/layout/vProcess5"/>
    <dgm:cxn modelId="{F3CF0FA6-9C23-4882-80FF-8584E6C1A866}" srcId="{ADA4F1D2-6056-40DA-A96A-41C7FBEF4415}" destId="{4FB1768B-D1CB-4658-9CE0-867281E5733E}" srcOrd="6" destOrd="0" parTransId="{073E02E8-7102-444F-B32C-CB327822E123}" sibTransId="{108D5DE4-DD76-4D72-B430-E4664C48F762}"/>
    <dgm:cxn modelId="{4188A438-7AE0-4F2D-A20B-FB6DE6C23050}" type="presOf" srcId="{722EA25D-53BC-4E01-AE3B-6BB24220CABF}" destId="{416A9D93-605D-47FA-A2F9-9C96DD303F87}" srcOrd="0" destOrd="0" presId="urn:microsoft.com/office/officeart/2005/8/layout/vProcess5"/>
    <dgm:cxn modelId="{DD710EEF-D941-4A27-9F14-239DCF60C339}" type="presOf" srcId="{4548FB38-65BD-47AE-88AC-C68B23B599E4}" destId="{61333D96-07F1-45AE-BEF5-D6EA4E098EFC}" srcOrd="0" destOrd="0" presId="urn:microsoft.com/office/officeart/2005/8/layout/vProcess5"/>
    <dgm:cxn modelId="{5006CB30-D363-4F6A-B17E-4393100141AC}" srcId="{ADA4F1D2-6056-40DA-A96A-41C7FBEF4415}" destId="{CCAA806B-DC5C-44DC-92F7-E0AEEC5D5FE7}" srcOrd="2" destOrd="0" parTransId="{C27C38F1-FB3B-4696-BF10-0E0DAAC05DB0}" sibTransId="{D49E20AE-93A2-43DA-A7B5-00F54EB6AEAE}"/>
    <dgm:cxn modelId="{F1547854-520F-427B-94AC-E300DBD22D50}" type="presOf" srcId="{CCAA806B-DC5C-44DC-92F7-E0AEEC5D5FE7}" destId="{15FF0AD5-C282-4DE8-9BAD-4B52E9FB29FD}" srcOrd="1" destOrd="0" presId="urn:microsoft.com/office/officeart/2005/8/layout/vProcess5"/>
    <dgm:cxn modelId="{D9F1AD94-F20E-4074-86BA-D32A2B341597}" type="presOf" srcId="{0E90C10D-C1E3-4CA7-A2D6-BBCA2DED6658}" destId="{C2AC0FA5-C2B3-4CE3-B224-E9031C3AB106}" srcOrd="0" destOrd="0" presId="urn:microsoft.com/office/officeart/2005/8/layout/vProcess5"/>
    <dgm:cxn modelId="{72727F80-16FE-4FE5-A45B-78FD4F55A823}" type="presOf" srcId="{2FCDD838-EFBD-440D-8866-53890812057D}" destId="{E951FF5D-0991-4AC3-AFB9-8AA064D4E8D2}" srcOrd="0" destOrd="0" presId="urn:microsoft.com/office/officeart/2005/8/layout/vProcess5"/>
    <dgm:cxn modelId="{E6C36A59-0319-4A37-88FA-E1D32FEDE2F3}" srcId="{ADA4F1D2-6056-40DA-A96A-41C7FBEF4415}" destId="{722EA25D-53BC-4E01-AE3B-6BB24220CABF}" srcOrd="4" destOrd="0" parTransId="{1C43220D-C1AB-4220-BCA8-AF782A8ED53C}" sibTransId="{B9F95B91-F4A3-4F44-8461-649C4618D1CC}"/>
    <dgm:cxn modelId="{3B2D9D46-B895-4A6B-B9D5-7EF96BB587E6}" srcId="{ADA4F1D2-6056-40DA-A96A-41C7FBEF4415}" destId="{2FCDD838-EFBD-440D-8866-53890812057D}" srcOrd="1" destOrd="0" parTransId="{CC90D698-4EB3-4D3F-A052-3AEE8F3794EE}" sibTransId="{75B2B6F3-1BA5-42DB-B629-66485C5F404B}"/>
    <dgm:cxn modelId="{C76D3DBA-8097-4616-B98A-4B982CDE692C}" type="presOf" srcId="{ADA4F1D2-6056-40DA-A96A-41C7FBEF4415}" destId="{07933251-4E51-4938-9465-6001D64F4504}" srcOrd="0" destOrd="0" presId="urn:microsoft.com/office/officeart/2005/8/layout/vProcess5"/>
    <dgm:cxn modelId="{E6B488AB-0F91-41E8-9E4E-6A8A792A85B4}" type="presOf" srcId="{CCAA806B-DC5C-44DC-92F7-E0AEEC5D5FE7}" destId="{95847813-7823-4C57-8900-A451F692E740}" srcOrd="0" destOrd="0" presId="urn:microsoft.com/office/officeart/2005/8/layout/vProcess5"/>
    <dgm:cxn modelId="{EC7E3234-7B4E-4E6C-99CF-F6236C89F8ED}" type="presOf" srcId="{75B2B6F3-1BA5-42DB-B629-66485C5F404B}" destId="{83E9AFC4-2BF6-4DA2-83B9-A1EF73CC9716}" srcOrd="0" destOrd="0" presId="urn:microsoft.com/office/officeart/2005/8/layout/vProcess5"/>
    <dgm:cxn modelId="{A3A6067C-464D-4611-B590-15EA3659FCF8}" srcId="{ADA4F1D2-6056-40DA-A96A-41C7FBEF4415}" destId="{0FA4ACA3-4BEA-4AA9-9D31-F70B6B7F9DD9}" srcOrd="5" destOrd="0" parTransId="{FBD11A5B-3F12-4F9C-8361-E0D960468442}" sibTransId="{B9B60E5A-A484-4878-906C-4AD831071175}"/>
    <dgm:cxn modelId="{A5BF2BF3-5EB6-4877-A24F-862DD09EB96A}" type="presOf" srcId="{56B145DF-B20C-4B72-ADCA-C6AFFE868002}" destId="{A592C8D5-B97A-4C40-A12E-B7D74B6FFAEE}" srcOrd="0" destOrd="0" presId="urn:microsoft.com/office/officeart/2005/8/layout/vProcess5"/>
    <dgm:cxn modelId="{0A33F20A-F28F-40BC-955B-11B49045CAAA}" type="presOf" srcId="{D49E20AE-93A2-43DA-A7B5-00F54EB6AEAE}" destId="{DF786114-8285-4E65-BA47-87F061121A10}" srcOrd="0" destOrd="0" presId="urn:microsoft.com/office/officeart/2005/8/layout/vProcess5"/>
    <dgm:cxn modelId="{E862203F-03DF-4ED0-9609-E538C46DDD13}" type="presOf" srcId="{09D23753-9C42-4F37-8CD6-9C6E0C9338F5}" destId="{7B8B8CFC-2889-4189-B7E0-2B5C6C4CC66E}" srcOrd="1" destOrd="0" presId="urn:microsoft.com/office/officeart/2005/8/layout/vProcess5"/>
    <dgm:cxn modelId="{E8B3BA5B-FDCE-457A-98C9-B0169AD0200C}" type="presOf" srcId="{2FCDD838-EFBD-440D-8866-53890812057D}" destId="{6A95F6B9-BE18-4EDC-9F07-F18B9B51DDE4}" srcOrd="1" destOrd="0" presId="urn:microsoft.com/office/officeart/2005/8/layout/vProcess5"/>
    <dgm:cxn modelId="{18D27564-9FB5-414C-97CA-4875D398FD63}" type="presOf" srcId="{09D23753-9C42-4F37-8CD6-9C6E0C9338F5}" destId="{F301F6CA-AFA3-49CC-8FA4-0BCC5E16CCD2}" srcOrd="0" destOrd="0" presId="urn:microsoft.com/office/officeart/2005/8/layout/vProcess5"/>
    <dgm:cxn modelId="{C7D4BF09-5EBD-491E-823F-B216FE4AA6B7}" type="presParOf" srcId="{07933251-4E51-4938-9465-6001D64F4504}" destId="{B2075ABB-BE75-4415-87B2-17E06DF3326B}" srcOrd="0" destOrd="0" presId="urn:microsoft.com/office/officeart/2005/8/layout/vProcess5"/>
    <dgm:cxn modelId="{DEDD9CCB-CFE7-4FC8-B122-E9F0A855C0F2}" type="presParOf" srcId="{07933251-4E51-4938-9465-6001D64F4504}" destId="{F301F6CA-AFA3-49CC-8FA4-0BCC5E16CCD2}" srcOrd="1" destOrd="0" presId="urn:microsoft.com/office/officeart/2005/8/layout/vProcess5"/>
    <dgm:cxn modelId="{843E87FE-2BFE-4BD7-9897-7E61BFEC0015}" type="presParOf" srcId="{07933251-4E51-4938-9465-6001D64F4504}" destId="{E951FF5D-0991-4AC3-AFB9-8AA064D4E8D2}" srcOrd="2" destOrd="0" presId="urn:microsoft.com/office/officeart/2005/8/layout/vProcess5"/>
    <dgm:cxn modelId="{7B505ACD-01CE-43F8-B0C4-F77FF80BCCB8}" type="presParOf" srcId="{07933251-4E51-4938-9465-6001D64F4504}" destId="{95847813-7823-4C57-8900-A451F692E740}" srcOrd="3" destOrd="0" presId="urn:microsoft.com/office/officeart/2005/8/layout/vProcess5"/>
    <dgm:cxn modelId="{6DE1BCE0-FF74-467F-A684-84BC297459EF}" type="presParOf" srcId="{07933251-4E51-4938-9465-6001D64F4504}" destId="{A592C8D5-B97A-4C40-A12E-B7D74B6FFAEE}" srcOrd="4" destOrd="0" presId="urn:microsoft.com/office/officeart/2005/8/layout/vProcess5"/>
    <dgm:cxn modelId="{3789622C-C821-4D3F-A698-D610C595DCCE}" type="presParOf" srcId="{07933251-4E51-4938-9465-6001D64F4504}" destId="{416A9D93-605D-47FA-A2F9-9C96DD303F87}" srcOrd="5" destOrd="0" presId="urn:microsoft.com/office/officeart/2005/8/layout/vProcess5"/>
    <dgm:cxn modelId="{5376389B-9F71-4595-8982-5F416CE2DEBB}" type="presParOf" srcId="{07933251-4E51-4938-9465-6001D64F4504}" destId="{61333D96-07F1-45AE-BEF5-D6EA4E098EFC}" srcOrd="6" destOrd="0" presId="urn:microsoft.com/office/officeart/2005/8/layout/vProcess5"/>
    <dgm:cxn modelId="{FB0D64CD-46E6-4716-8329-E9960FFA4630}" type="presParOf" srcId="{07933251-4E51-4938-9465-6001D64F4504}" destId="{83E9AFC4-2BF6-4DA2-83B9-A1EF73CC9716}" srcOrd="7" destOrd="0" presId="urn:microsoft.com/office/officeart/2005/8/layout/vProcess5"/>
    <dgm:cxn modelId="{3071800E-CF5A-48DF-AA3E-94A3144C8363}" type="presParOf" srcId="{07933251-4E51-4938-9465-6001D64F4504}" destId="{DF786114-8285-4E65-BA47-87F061121A10}" srcOrd="8" destOrd="0" presId="urn:microsoft.com/office/officeart/2005/8/layout/vProcess5"/>
    <dgm:cxn modelId="{1483BDAB-18EB-46E4-BDC7-BAC9EAD24BBE}" type="presParOf" srcId="{07933251-4E51-4938-9465-6001D64F4504}" destId="{C2AC0FA5-C2B3-4CE3-B224-E9031C3AB106}" srcOrd="9" destOrd="0" presId="urn:microsoft.com/office/officeart/2005/8/layout/vProcess5"/>
    <dgm:cxn modelId="{7620925C-436D-454D-81D0-82E04C006FC4}" type="presParOf" srcId="{07933251-4E51-4938-9465-6001D64F4504}" destId="{7B8B8CFC-2889-4189-B7E0-2B5C6C4CC66E}" srcOrd="10" destOrd="0" presId="urn:microsoft.com/office/officeart/2005/8/layout/vProcess5"/>
    <dgm:cxn modelId="{B09B49B8-340A-4D6E-8E18-D630887AE4A7}" type="presParOf" srcId="{07933251-4E51-4938-9465-6001D64F4504}" destId="{6A95F6B9-BE18-4EDC-9F07-F18B9B51DDE4}" srcOrd="11" destOrd="0" presId="urn:microsoft.com/office/officeart/2005/8/layout/vProcess5"/>
    <dgm:cxn modelId="{00A80881-378B-4A50-A127-7E59DBEBF918}" type="presParOf" srcId="{07933251-4E51-4938-9465-6001D64F4504}" destId="{15FF0AD5-C282-4DE8-9BAD-4B52E9FB29FD}" srcOrd="12" destOrd="0" presId="urn:microsoft.com/office/officeart/2005/8/layout/vProcess5"/>
    <dgm:cxn modelId="{EF61F54B-5CD2-45AC-A79C-6789FF6F5B14}" type="presParOf" srcId="{07933251-4E51-4938-9465-6001D64F4504}" destId="{CA5221D2-C388-4FDA-9CEC-81A0A4600EDC}" srcOrd="13" destOrd="0" presId="urn:microsoft.com/office/officeart/2005/8/layout/vProcess5"/>
    <dgm:cxn modelId="{4A00128D-E123-4116-8BA2-F193C51070BF}" type="presParOf" srcId="{07933251-4E51-4938-9465-6001D64F4504}" destId="{7688B52F-7C20-4278-A16E-3ABE6404E5E9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1.xml><?xml version="1.0" encoding="utf-8"?>
<dgm:dataModel xmlns:dgm="http://schemas.openxmlformats.org/drawingml/2006/diagram" xmlns:a="http://schemas.openxmlformats.org/drawingml/2006/main">
  <dgm:ptLst>
    <dgm:pt modelId="{AC64BBBC-6254-4F28-BAB6-3023CAC4D324}" type="doc">
      <dgm:prSet loTypeId="urn:microsoft.com/office/officeart/2005/8/layout/vProcess5" loCatId="process" qsTypeId="urn:microsoft.com/office/officeart/2005/8/quickstyle/simple3" qsCatId="simple" csTypeId="urn:microsoft.com/office/officeart/2005/8/colors/accent1_5" csCatId="accent1" phldr="1"/>
      <dgm:spPr/>
      <dgm:t>
        <a:bodyPr/>
        <a:lstStyle/>
        <a:p>
          <a:endParaRPr lang="ru-RU"/>
        </a:p>
      </dgm:t>
    </dgm:pt>
    <dgm:pt modelId="{275155B8-7F9F-43E5-B198-4450DE4410F5}">
      <dgm:prSet/>
      <dgm:spPr/>
      <dgm:t>
        <a:bodyPr/>
        <a:lstStyle/>
        <a:p>
          <a:r>
            <a:rPr lang="ru-RU">
              <a:latin typeface="Times New Roman" pitchFamily="18" charset="0"/>
              <a:cs typeface="Times New Roman" pitchFamily="18" charset="0"/>
            </a:rPr>
            <a:t>вовлечение детей в общие семейные дела;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E31B6585-846C-4A99-AA26-E963D1728585}" type="parTrans" cxnId="{6E3C8031-D45E-490D-A4BD-026C93719112}">
      <dgm:prSet/>
      <dgm:spPr/>
      <dgm:t>
        <a:bodyPr/>
        <a:lstStyle/>
        <a:p>
          <a:endParaRPr lang="ru-RU"/>
        </a:p>
      </dgm:t>
    </dgm:pt>
    <dgm:pt modelId="{58729790-ED16-4FF7-A751-E45ED36EE475}" type="sibTrans" cxnId="{6E3C8031-D45E-490D-A4BD-026C93719112}">
      <dgm:prSet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ru-RU"/>
        </a:p>
      </dgm:t>
    </dgm:pt>
    <dgm:pt modelId="{0C354B4B-1527-4CE9-A74C-9710F76A8C9B}">
      <dgm:prSet/>
      <dgm:spPr/>
      <dgm:t>
        <a:bodyPr/>
        <a:lstStyle/>
        <a:p>
          <a:r>
            <a:rPr lang="ru-RU">
              <a:latin typeface="Times New Roman" pitchFamily="18" charset="0"/>
              <a:cs typeface="Times New Roman" pitchFamily="18" charset="0"/>
            </a:rPr>
            <a:t>разобщенность родителей и детей в семейных делах;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2B5459FC-9672-4E8F-B1F8-B957C17403CB}" type="parTrans" cxnId="{524E240D-C327-42E4-9178-9456323422A4}">
      <dgm:prSet/>
      <dgm:spPr/>
      <dgm:t>
        <a:bodyPr/>
        <a:lstStyle/>
        <a:p>
          <a:endParaRPr lang="ru-RU"/>
        </a:p>
      </dgm:t>
    </dgm:pt>
    <dgm:pt modelId="{45BFE4D1-3966-4908-BB62-701E33A8C212}" type="sibTrans" cxnId="{524E240D-C327-42E4-9178-9456323422A4}">
      <dgm:prSet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ru-RU"/>
        </a:p>
      </dgm:t>
    </dgm:pt>
    <dgm:pt modelId="{69DD71B0-EF63-4A98-B0A0-1E432A51DF93}">
      <dgm:prSet/>
      <dgm:spPr/>
      <dgm:t>
        <a:bodyPr/>
        <a:lstStyle/>
        <a:p>
          <a:r>
            <a:rPr lang="ru-RU">
              <a:latin typeface="Times New Roman" pitchFamily="18" charset="0"/>
              <a:cs typeface="Times New Roman" pitchFamily="18" charset="0"/>
            </a:rPr>
            <a:t>отстранение детей от семейных дел;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23E06A66-505E-4459-8EFA-366017F5C45E}" type="parTrans" cxnId="{7E4A1DE3-26DC-4E8F-9DE6-EEC89AA70EED}">
      <dgm:prSet/>
      <dgm:spPr/>
      <dgm:t>
        <a:bodyPr/>
        <a:lstStyle/>
        <a:p>
          <a:endParaRPr lang="ru-RU"/>
        </a:p>
      </dgm:t>
    </dgm:pt>
    <dgm:pt modelId="{198644E2-2B4D-43F9-A43B-AAFBF7873187}" type="sibTrans" cxnId="{7E4A1DE3-26DC-4E8F-9DE6-EEC89AA70EED}">
      <dgm:prSet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ru-RU"/>
        </a:p>
      </dgm:t>
    </dgm:pt>
    <dgm:pt modelId="{0376CEF4-FC4D-4D80-86D2-279E4FDCAD17}">
      <dgm:prSet/>
      <dgm:spPr/>
      <dgm:t>
        <a:bodyPr/>
        <a:lstStyle/>
        <a:p>
          <a:r>
            <a:rPr lang="ru-RU">
              <a:latin typeface="Times New Roman" pitchFamily="18" charset="0"/>
              <a:cs typeface="Times New Roman" pitchFamily="18" charset="0"/>
            </a:rPr>
            <a:t>дифференциация обязанностей взрослых при организации различных форм деятельности в семье.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0DB9ABE0-174F-4B53-92E9-A3247AAFF2BA}" type="parTrans" cxnId="{3BF4326C-9F71-47BB-8B73-15D8DE648B5A}">
      <dgm:prSet/>
      <dgm:spPr/>
      <dgm:t>
        <a:bodyPr/>
        <a:lstStyle/>
        <a:p>
          <a:endParaRPr lang="ru-RU"/>
        </a:p>
      </dgm:t>
    </dgm:pt>
    <dgm:pt modelId="{3A70E059-50D2-48A0-B0A2-DCB0AB1E8296}" type="sibTrans" cxnId="{3BF4326C-9F71-47BB-8B73-15D8DE648B5A}">
      <dgm:prSet/>
      <dgm:spPr/>
      <dgm:t>
        <a:bodyPr/>
        <a:lstStyle/>
        <a:p>
          <a:endParaRPr lang="ru-RU"/>
        </a:p>
      </dgm:t>
    </dgm:pt>
    <dgm:pt modelId="{5DE5C1E7-E015-4316-9C21-E236ECA304E3}" type="pres">
      <dgm:prSet presAssocID="{AC64BBBC-6254-4F28-BAB6-3023CAC4D324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A30352F-4CC7-41AD-AE4C-7CB0FB455E33}" type="pres">
      <dgm:prSet presAssocID="{AC64BBBC-6254-4F28-BAB6-3023CAC4D324}" presName="dummyMaxCanvas" presStyleCnt="0">
        <dgm:presLayoutVars/>
      </dgm:prSet>
      <dgm:spPr/>
    </dgm:pt>
    <dgm:pt modelId="{A01CD704-B1F2-4D5E-A720-6188498D22C0}" type="pres">
      <dgm:prSet presAssocID="{AC64BBBC-6254-4F28-BAB6-3023CAC4D324}" presName="FourNodes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C5EDB25-E6FD-41AC-BD5A-A19CEE35FD43}" type="pres">
      <dgm:prSet presAssocID="{AC64BBBC-6254-4F28-BAB6-3023CAC4D324}" presName="FourNodes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0556A1-1906-498D-B179-16D22EAD4D41}" type="pres">
      <dgm:prSet presAssocID="{AC64BBBC-6254-4F28-BAB6-3023CAC4D324}" presName="FourNodes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784497-9680-454F-B17C-9644E8FEF435}" type="pres">
      <dgm:prSet presAssocID="{AC64BBBC-6254-4F28-BAB6-3023CAC4D324}" presName="FourNodes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59DB8D-1EE1-4D7F-A25D-35A5F92D631B}" type="pres">
      <dgm:prSet presAssocID="{AC64BBBC-6254-4F28-BAB6-3023CAC4D324}" presName="FourConn_1-2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082E7B-1A4B-47F6-A579-F2128C32846F}" type="pres">
      <dgm:prSet presAssocID="{AC64BBBC-6254-4F28-BAB6-3023CAC4D324}" presName="FourConn_2-3" presStyleLbl="fgAccFollowNode1" presStyleIdx="1" presStyleCnt="3" custLinFactNeighborX="-77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BF76C4-9235-4849-9941-FD618C104397}" type="pres">
      <dgm:prSet presAssocID="{AC64BBBC-6254-4F28-BAB6-3023CAC4D324}" presName="FourConn_3-4" presStyleLbl="fgAccFollowNode1" presStyleIdx="2" presStyleCnt="3" custLinFactNeighborX="-19369" custLinFactNeighborY="-38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A9EF07F-2373-426C-8505-4A366A48CD05}" type="pres">
      <dgm:prSet presAssocID="{AC64BBBC-6254-4F28-BAB6-3023CAC4D324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5E5044-88A0-49A0-A30D-2BA875D3D950}" type="pres">
      <dgm:prSet presAssocID="{AC64BBBC-6254-4F28-BAB6-3023CAC4D324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EADF8E-ACB4-4A78-9E34-FE90DA94A686}" type="pres">
      <dgm:prSet presAssocID="{AC64BBBC-6254-4F28-BAB6-3023CAC4D324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B6F41A-37B9-42B1-99E5-B7FCD97E50BD}" type="pres">
      <dgm:prSet presAssocID="{AC64BBBC-6254-4F28-BAB6-3023CAC4D324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C1CD008-11A7-4B2E-90BF-83FFC4C501AA}" type="presOf" srcId="{275155B8-7F9F-43E5-B198-4450DE4410F5}" destId="{3A9EF07F-2373-426C-8505-4A366A48CD05}" srcOrd="1" destOrd="0" presId="urn:microsoft.com/office/officeart/2005/8/layout/vProcess5"/>
    <dgm:cxn modelId="{F921F4F4-0DA8-4C97-91F5-B0DEE88EA1F1}" type="presOf" srcId="{AC64BBBC-6254-4F28-BAB6-3023CAC4D324}" destId="{5DE5C1E7-E015-4316-9C21-E236ECA304E3}" srcOrd="0" destOrd="0" presId="urn:microsoft.com/office/officeart/2005/8/layout/vProcess5"/>
    <dgm:cxn modelId="{38377FE7-2C7A-45D5-AEA3-B115F16B7018}" type="presOf" srcId="{45BFE4D1-3966-4908-BB62-701E33A8C212}" destId="{4E082E7B-1A4B-47F6-A579-F2128C32846F}" srcOrd="0" destOrd="0" presId="urn:microsoft.com/office/officeart/2005/8/layout/vProcess5"/>
    <dgm:cxn modelId="{95952A02-C920-452A-83A2-E97B7D151587}" type="presOf" srcId="{69DD71B0-EF63-4A98-B0A0-1E432A51DF93}" destId="{FBEADF8E-ACB4-4A78-9E34-FE90DA94A686}" srcOrd="1" destOrd="0" presId="urn:microsoft.com/office/officeart/2005/8/layout/vProcess5"/>
    <dgm:cxn modelId="{6E3C8031-D45E-490D-A4BD-026C93719112}" srcId="{AC64BBBC-6254-4F28-BAB6-3023CAC4D324}" destId="{275155B8-7F9F-43E5-B198-4450DE4410F5}" srcOrd="0" destOrd="0" parTransId="{E31B6585-846C-4A99-AA26-E963D1728585}" sibTransId="{58729790-ED16-4FF7-A751-E45ED36EE475}"/>
    <dgm:cxn modelId="{ABADD223-60FD-4979-A30E-432CDD3B17BB}" type="presOf" srcId="{0376CEF4-FC4D-4D80-86D2-279E4FDCAD17}" destId="{A3B6F41A-37B9-42B1-99E5-B7FCD97E50BD}" srcOrd="1" destOrd="0" presId="urn:microsoft.com/office/officeart/2005/8/layout/vProcess5"/>
    <dgm:cxn modelId="{FB41CB93-D15D-4C81-8284-0C06B3BB038B}" type="presOf" srcId="{0376CEF4-FC4D-4D80-86D2-279E4FDCAD17}" destId="{07784497-9680-454F-B17C-9644E8FEF435}" srcOrd="0" destOrd="0" presId="urn:microsoft.com/office/officeart/2005/8/layout/vProcess5"/>
    <dgm:cxn modelId="{7E4A1DE3-26DC-4E8F-9DE6-EEC89AA70EED}" srcId="{AC64BBBC-6254-4F28-BAB6-3023CAC4D324}" destId="{69DD71B0-EF63-4A98-B0A0-1E432A51DF93}" srcOrd="2" destOrd="0" parTransId="{23E06A66-505E-4459-8EFA-366017F5C45E}" sibTransId="{198644E2-2B4D-43F9-A43B-AAFBF7873187}"/>
    <dgm:cxn modelId="{524E240D-C327-42E4-9178-9456323422A4}" srcId="{AC64BBBC-6254-4F28-BAB6-3023CAC4D324}" destId="{0C354B4B-1527-4CE9-A74C-9710F76A8C9B}" srcOrd="1" destOrd="0" parTransId="{2B5459FC-9672-4E8F-B1F8-B957C17403CB}" sibTransId="{45BFE4D1-3966-4908-BB62-701E33A8C212}"/>
    <dgm:cxn modelId="{FF21048B-F34C-426F-A6D7-187D5EED760F}" type="presOf" srcId="{0C354B4B-1527-4CE9-A74C-9710F76A8C9B}" destId="{8C5EDB25-E6FD-41AC-BD5A-A19CEE35FD43}" srcOrd="0" destOrd="0" presId="urn:microsoft.com/office/officeart/2005/8/layout/vProcess5"/>
    <dgm:cxn modelId="{30C895AD-0345-4460-9DB2-D5724E3174DB}" type="presOf" srcId="{69DD71B0-EF63-4A98-B0A0-1E432A51DF93}" destId="{9D0556A1-1906-498D-B179-16D22EAD4D41}" srcOrd="0" destOrd="0" presId="urn:microsoft.com/office/officeart/2005/8/layout/vProcess5"/>
    <dgm:cxn modelId="{F0BBAE07-016F-4A0C-B737-9FD761E19F13}" type="presOf" srcId="{198644E2-2B4D-43F9-A43B-AAFBF7873187}" destId="{0EBF76C4-9235-4849-9941-FD618C104397}" srcOrd="0" destOrd="0" presId="urn:microsoft.com/office/officeart/2005/8/layout/vProcess5"/>
    <dgm:cxn modelId="{F9310174-D55F-4E69-9376-3C3BBCE71D13}" type="presOf" srcId="{58729790-ED16-4FF7-A751-E45ED36EE475}" destId="{C959DB8D-1EE1-4D7F-A25D-35A5F92D631B}" srcOrd="0" destOrd="0" presId="urn:microsoft.com/office/officeart/2005/8/layout/vProcess5"/>
    <dgm:cxn modelId="{3BF4326C-9F71-47BB-8B73-15D8DE648B5A}" srcId="{AC64BBBC-6254-4F28-BAB6-3023CAC4D324}" destId="{0376CEF4-FC4D-4D80-86D2-279E4FDCAD17}" srcOrd="3" destOrd="0" parTransId="{0DB9ABE0-174F-4B53-92E9-A3247AAFF2BA}" sibTransId="{3A70E059-50D2-48A0-B0A2-DCB0AB1E8296}"/>
    <dgm:cxn modelId="{CCB556D9-7A6A-4BFC-A278-E6902B625214}" type="presOf" srcId="{275155B8-7F9F-43E5-B198-4450DE4410F5}" destId="{A01CD704-B1F2-4D5E-A720-6188498D22C0}" srcOrd="0" destOrd="0" presId="urn:microsoft.com/office/officeart/2005/8/layout/vProcess5"/>
    <dgm:cxn modelId="{1DF71590-D212-4AA1-8E4C-2C0633CE0F3E}" type="presOf" srcId="{0C354B4B-1527-4CE9-A74C-9710F76A8C9B}" destId="{5C5E5044-88A0-49A0-A30D-2BA875D3D950}" srcOrd="1" destOrd="0" presId="urn:microsoft.com/office/officeart/2005/8/layout/vProcess5"/>
    <dgm:cxn modelId="{61CB930B-912E-45F6-BEBA-246B746D247F}" type="presParOf" srcId="{5DE5C1E7-E015-4316-9C21-E236ECA304E3}" destId="{9A30352F-4CC7-41AD-AE4C-7CB0FB455E33}" srcOrd="0" destOrd="0" presId="urn:microsoft.com/office/officeart/2005/8/layout/vProcess5"/>
    <dgm:cxn modelId="{A3962D63-06CB-46FD-BAB7-A9C2C6534BED}" type="presParOf" srcId="{5DE5C1E7-E015-4316-9C21-E236ECA304E3}" destId="{A01CD704-B1F2-4D5E-A720-6188498D22C0}" srcOrd="1" destOrd="0" presId="urn:microsoft.com/office/officeart/2005/8/layout/vProcess5"/>
    <dgm:cxn modelId="{9F6CD50F-EA36-4E1D-8DBC-EE87AD3B6F01}" type="presParOf" srcId="{5DE5C1E7-E015-4316-9C21-E236ECA304E3}" destId="{8C5EDB25-E6FD-41AC-BD5A-A19CEE35FD43}" srcOrd="2" destOrd="0" presId="urn:microsoft.com/office/officeart/2005/8/layout/vProcess5"/>
    <dgm:cxn modelId="{4CDD26A2-FC0F-4902-88A7-3BBE75794564}" type="presParOf" srcId="{5DE5C1E7-E015-4316-9C21-E236ECA304E3}" destId="{9D0556A1-1906-498D-B179-16D22EAD4D41}" srcOrd="3" destOrd="0" presId="urn:microsoft.com/office/officeart/2005/8/layout/vProcess5"/>
    <dgm:cxn modelId="{E17C0507-8D34-4643-A265-734C27C713A2}" type="presParOf" srcId="{5DE5C1E7-E015-4316-9C21-E236ECA304E3}" destId="{07784497-9680-454F-B17C-9644E8FEF435}" srcOrd="4" destOrd="0" presId="urn:microsoft.com/office/officeart/2005/8/layout/vProcess5"/>
    <dgm:cxn modelId="{D5931C0D-D425-4F29-8EB0-1C0436C416CD}" type="presParOf" srcId="{5DE5C1E7-E015-4316-9C21-E236ECA304E3}" destId="{C959DB8D-1EE1-4D7F-A25D-35A5F92D631B}" srcOrd="5" destOrd="0" presId="urn:microsoft.com/office/officeart/2005/8/layout/vProcess5"/>
    <dgm:cxn modelId="{1B51E6ED-2C39-46B5-8389-C96BDFFD4D78}" type="presParOf" srcId="{5DE5C1E7-E015-4316-9C21-E236ECA304E3}" destId="{4E082E7B-1A4B-47F6-A579-F2128C32846F}" srcOrd="6" destOrd="0" presId="urn:microsoft.com/office/officeart/2005/8/layout/vProcess5"/>
    <dgm:cxn modelId="{2278615C-8ABF-4F67-A1A7-5A3733536136}" type="presParOf" srcId="{5DE5C1E7-E015-4316-9C21-E236ECA304E3}" destId="{0EBF76C4-9235-4849-9941-FD618C104397}" srcOrd="7" destOrd="0" presId="urn:microsoft.com/office/officeart/2005/8/layout/vProcess5"/>
    <dgm:cxn modelId="{AB2CABFE-5D7D-4506-BD28-84E543B7C023}" type="presParOf" srcId="{5DE5C1E7-E015-4316-9C21-E236ECA304E3}" destId="{3A9EF07F-2373-426C-8505-4A366A48CD05}" srcOrd="8" destOrd="0" presId="urn:microsoft.com/office/officeart/2005/8/layout/vProcess5"/>
    <dgm:cxn modelId="{6F108F1C-B054-4C17-AED7-97492E2F10B3}" type="presParOf" srcId="{5DE5C1E7-E015-4316-9C21-E236ECA304E3}" destId="{5C5E5044-88A0-49A0-A30D-2BA875D3D950}" srcOrd="9" destOrd="0" presId="urn:microsoft.com/office/officeart/2005/8/layout/vProcess5"/>
    <dgm:cxn modelId="{6E16EFD0-4FFC-4BFF-8607-231D51E98A08}" type="presParOf" srcId="{5DE5C1E7-E015-4316-9C21-E236ECA304E3}" destId="{FBEADF8E-ACB4-4A78-9E34-FE90DA94A686}" srcOrd="10" destOrd="0" presId="urn:microsoft.com/office/officeart/2005/8/layout/vProcess5"/>
    <dgm:cxn modelId="{2F9C72BE-DB5A-46FB-A5E1-DDB5F67FF71E}" type="presParOf" srcId="{5DE5C1E7-E015-4316-9C21-E236ECA304E3}" destId="{A3B6F41A-37B9-42B1-99E5-B7FCD97E50BD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2.xml><?xml version="1.0" encoding="utf-8"?>
<dgm:dataModel xmlns:dgm="http://schemas.openxmlformats.org/drawingml/2006/diagram" xmlns:a="http://schemas.openxmlformats.org/drawingml/2006/main">
  <dgm:ptLst>
    <dgm:pt modelId="{C9382A94-DC5F-432A-BC7D-95BFD3D6874E}" type="doc">
      <dgm:prSet loTypeId="urn:microsoft.com/office/officeart/2005/8/layout/vProcess5" loCatId="process" qsTypeId="urn:microsoft.com/office/officeart/2005/8/quickstyle/simple3" qsCatId="simple" csTypeId="urn:microsoft.com/office/officeart/2005/8/colors/accent1_5" csCatId="accent1" phldr="1"/>
      <dgm:spPr/>
      <dgm:t>
        <a:bodyPr/>
        <a:lstStyle/>
        <a:p>
          <a:endParaRPr lang="ru-RU"/>
        </a:p>
      </dgm:t>
    </dgm:pt>
    <dgm:pt modelId="{CF378E82-4B61-478D-A5E7-A1E86F096431}">
      <dgm:prSet/>
      <dgm:spPr/>
      <dgm:t>
        <a:bodyPr/>
        <a:lstStyle/>
        <a:p>
          <a:r>
            <a:rPr lang="ru-RU">
              <a:latin typeface="Times New Roman" pitchFamily="18" charset="0"/>
              <a:cs typeface="Times New Roman" pitchFamily="18" charset="0"/>
            </a:rPr>
            <a:t>наличие определенных психолого – педагогических знаний, практических умений родителей;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F381FD69-DCB8-409E-BF68-D7AA69162988}" type="parTrans" cxnId="{3FC40ED6-8688-4AA3-9BE6-9FBCEFA8FE71}">
      <dgm:prSet/>
      <dgm:spPr/>
      <dgm:t>
        <a:bodyPr/>
        <a:lstStyle/>
        <a:p>
          <a:endParaRPr lang="ru-RU"/>
        </a:p>
      </dgm:t>
    </dgm:pt>
    <dgm:pt modelId="{E2ED3E5E-F435-406C-8E12-A095F3967FEF}" type="sibTrans" cxnId="{3FC40ED6-8688-4AA3-9BE6-9FBCEFA8FE71}">
      <dgm:prSet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ru-RU"/>
        </a:p>
      </dgm:t>
    </dgm:pt>
    <dgm:pt modelId="{AFA0988F-9BD7-409C-8C1B-D5D7B6CB0CB8}">
      <dgm:prSet/>
      <dgm:spPr/>
      <dgm:t>
        <a:bodyPr/>
        <a:lstStyle/>
        <a:p>
          <a:r>
            <a:rPr lang="ru-RU">
              <a:latin typeface="Times New Roman" pitchFamily="18" charset="0"/>
              <a:cs typeface="Times New Roman" pitchFamily="18" charset="0"/>
            </a:rPr>
            <a:t>ограниченность в психолого – педагогических знаний;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E280A6E4-DA12-4799-978D-ECB55EDCAD75}" type="parTrans" cxnId="{F98B8CBC-1136-40BA-B63C-FAFDB9B01B08}">
      <dgm:prSet/>
      <dgm:spPr/>
      <dgm:t>
        <a:bodyPr/>
        <a:lstStyle/>
        <a:p>
          <a:endParaRPr lang="ru-RU"/>
        </a:p>
      </dgm:t>
    </dgm:pt>
    <dgm:pt modelId="{76B6C7BB-C787-492F-8CEB-C09C3F6B58BF}" type="sibTrans" cxnId="{F98B8CBC-1136-40BA-B63C-FAFDB9B01B08}">
      <dgm:prSet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ru-RU"/>
        </a:p>
      </dgm:t>
    </dgm:pt>
    <dgm:pt modelId="{6BC0F310-C70C-43AA-9FB0-D20B070E006C}">
      <dgm:prSet/>
      <dgm:spPr/>
      <dgm:t>
        <a:bodyPr/>
        <a:lstStyle/>
        <a:p>
          <a:r>
            <a:rPr lang="ru-RU">
              <a:latin typeface="Times New Roman" pitchFamily="18" charset="0"/>
              <a:cs typeface="Times New Roman" pitchFamily="18" charset="0"/>
            </a:rPr>
            <a:t>негативное отношение к приобретению психолого – педагогических знаний.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546ED8A7-FF15-48E0-B00C-C963194C2DF5}" type="parTrans" cxnId="{998A12AC-C34A-4B63-A1D3-B8FBBE016C73}">
      <dgm:prSet/>
      <dgm:spPr/>
      <dgm:t>
        <a:bodyPr/>
        <a:lstStyle/>
        <a:p>
          <a:endParaRPr lang="ru-RU"/>
        </a:p>
      </dgm:t>
    </dgm:pt>
    <dgm:pt modelId="{6676FEC0-2BCC-436B-AA16-9B088DEBA5B8}" type="sibTrans" cxnId="{998A12AC-C34A-4B63-A1D3-B8FBBE016C73}">
      <dgm:prSet/>
      <dgm:spPr/>
      <dgm:t>
        <a:bodyPr/>
        <a:lstStyle/>
        <a:p>
          <a:endParaRPr lang="ru-RU"/>
        </a:p>
      </dgm:t>
    </dgm:pt>
    <dgm:pt modelId="{7C5769CD-60D7-498C-A9C6-01CAE18B7B1C}" type="pres">
      <dgm:prSet presAssocID="{C9382A94-DC5F-432A-BC7D-95BFD3D6874E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5F77D1C-7A2F-473A-8320-A734E4E7FA00}" type="pres">
      <dgm:prSet presAssocID="{C9382A94-DC5F-432A-BC7D-95BFD3D6874E}" presName="dummyMaxCanvas" presStyleCnt="0">
        <dgm:presLayoutVars/>
      </dgm:prSet>
      <dgm:spPr/>
    </dgm:pt>
    <dgm:pt modelId="{4E23A035-ACB9-4CA8-8DE4-E795DBEECAFD}" type="pres">
      <dgm:prSet presAssocID="{C9382A94-DC5F-432A-BC7D-95BFD3D6874E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D75CEB-FBDE-41BA-AF5D-39770E2DF3D0}" type="pres">
      <dgm:prSet presAssocID="{C9382A94-DC5F-432A-BC7D-95BFD3D6874E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73CED76-6A80-43DF-8645-E042D9A4EA2C}" type="pres">
      <dgm:prSet presAssocID="{C9382A94-DC5F-432A-BC7D-95BFD3D6874E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CA35BCC-3662-4B19-A1A2-B8D3C96EAA2B}" type="pres">
      <dgm:prSet presAssocID="{C9382A94-DC5F-432A-BC7D-95BFD3D6874E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A903045-9ED8-46FD-8CD4-9D1EBFA1FEDA}" type="pres">
      <dgm:prSet presAssocID="{C9382A94-DC5F-432A-BC7D-95BFD3D6874E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4600C5-F931-4874-B931-D30B64E59E78}" type="pres">
      <dgm:prSet presAssocID="{C9382A94-DC5F-432A-BC7D-95BFD3D6874E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5030EE-B588-4C47-866E-E4F717216589}" type="pres">
      <dgm:prSet presAssocID="{C9382A94-DC5F-432A-BC7D-95BFD3D6874E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EC7F97-CA08-4B43-ABF0-7936C9DB2607}" type="pres">
      <dgm:prSet presAssocID="{C9382A94-DC5F-432A-BC7D-95BFD3D6874E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6D4E251-D385-4669-9308-FF513002D0D9}" type="presOf" srcId="{AFA0988F-9BD7-409C-8C1B-D5D7B6CB0CB8}" destId="{645030EE-B588-4C47-866E-E4F717216589}" srcOrd="1" destOrd="0" presId="urn:microsoft.com/office/officeart/2005/8/layout/vProcess5"/>
    <dgm:cxn modelId="{7CA6E8C8-FC33-41C6-A15C-C8252CC7C684}" type="presOf" srcId="{CF378E82-4B61-478D-A5E7-A1E86F096431}" destId="{4E23A035-ACB9-4CA8-8DE4-E795DBEECAFD}" srcOrd="0" destOrd="0" presId="urn:microsoft.com/office/officeart/2005/8/layout/vProcess5"/>
    <dgm:cxn modelId="{BD81DE4F-8737-4F93-BA3B-B1FF0BED9714}" type="presOf" srcId="{E2ED3E5E-F435-406C-8E12-A095F3967FEF}" destId="{3CA35BCC-3662-4B19-A1A2-B8D3C96EAA2B}" srcOrd="0" destOrd="0" presId="urn:microsoft.com/office/officeart/2005/8/layout/vProcess5"/>
    <dgm:cxn modelId="{F2011FA4-A82A-4B5C-864D-3A53BD41436D}" type="presOf" srcId="{76B6C7BB-C787-492F-8CEB-C09C3F6B58BF}" destId="{EA903045-9ED8-46FD-8CD4-9D1EBFA1FEDA}" srcOrd="0" destOrd="0" presId="urn:microsoft.com/office/officeart/2005/8/layout/vProcess5"/>
    <dgm:cxn modelId="{F98B8CBC-1136-40BA-B63C-FAFDB9B01B08}" srcId="{C9382A94-DC5F-432A-BC7D-95BFD3D6874E}" destId="{AFA0988F-9BD7-409C-8C1B-D5D7B6CB0CB8}" srcOrd="1" destOrd="0" parTransId="{E280A6E4-DA12-4799-978D-ECB55EDCAD75}" sibTransId="{76B6C7BB-C787-492F-8CEB-C09C3F6B58BF}"/>
    <dgm:cxn modelId="{C2C1AFCE-FDC0-4733-AAC6-73AFEE8036D9}" type="presOf" srcId="{6BC0F310-C70C-43AA-9FB0-D20B070E006C}" destId="{273CED76-6A80-43DF-8645-E042D9A4EA2C}" srcOrd="0" destOrd="0" presId="urn:microsoft.com/office/officeart/2005/8/layout/vProcess5"/>
    <dgm:cxn modelId="{998A12AC-C34A-4B63-A1D3-B8FBBE016C73}" srcId="{C9382A94-DC5F-432A-BC7D-95BFD3D6874E}" destId="{6BC0F310-C70C-43AA-9FB0-D20B070E006C}" srcOrd="2" destOrd="0" parTransId="{546ED8A7-FF15-48E0-B00C-C963194C2DF5}" sibTransId="{6676FEC0-2BCC-436B-AA16-9B088DEBA5B8}"/>
    <dgm:cxn modelId="{941B11E6-EB60-4182-AE31-26B701673BFE}" type="presOf" srcId="{AFA0988F-9BD7-409C-8C1B-D5D7B6CB0CB8}" destId="{3BD75CEB-FBDE-41BA-AF5D-39770E2DF3D0}" srcOrd="0" destOrd="0" presId="urn:microsoft.com/office/officeart/2005/8/layout/vProcess5"/>
    <dgm:cxn modelId="{FDD100E4-7A44-4711-A4C7-E21680098E3C}" type="presOf" srcId="{6BC0F310-C70C-43AA-9FB0-D20B070E006C}" destId="{D5EC7F97-CA08-4B43-ABF0-7936C9DB2607}" srcOrd="1" destOrd="0" presId="urn:microsoft.com/office/officeart/2005/8/layout/vProcess5"/>
    <dgm:cxn modelId="{3FC40ED6-8688-4AA3-9BE6-9FBCEFA8FE71}" srcId="{C9382A94-DC5F-432A-BC7D-95BFD3D6874E}" destId="{CF378E82-4B61-478D-A5E7-A1E86F096431}" srcOrd="0" destOrd="0" parTransId="{F381FD69-DCB8-409E-BF68-D7AA69162988}" sibTransId="{E2ED3E5E-F435-406C-8E12-A095F3967FEF}"/>
    <dgm:cxn modelId="{691502F0-25A0-4E00-889C-5739464D7813}" type="presOf" srcId="{C9382A94-DC5F-432A-BC7D-95BFD3D6874E}" destId="{7C5769CD-60D7-498C-A9C6-01CAE18B7B1C}" srcOrd="0" destOrd="0" presId="urn:microsoft.com/office/officeart/2005/8/layout/vProcess5"/>
    <dgm:cxn modelId="{DE2179CF-FC90-455E-92A4-73897A20B285}" type="presOf" srcId="{CF378E82-4B61-478D-A5E7-A1E86F096431}" destId="{174600C5-F931-4874-B931-D30B64E59E78}" srcOrd="1" destOrd="0" presId="urn:microsoft.com/office/officeart/2005/8/layout/vProcess5"/>
    <dgm:cxn modelId="{73CF2741-802B-4663-B2DB-1B89237FB03B}" type="presParOf" srcId="{7C5769CD-60D7-498C-A9C6-01CAE18B7B1C}" destId="{C5F77D1C-7A2F-473A-8320-A734E4E7FA00}" srcOrd="0" destOrd="0" presId="urn:microsoft.com/office/officeart/2005/8/layout/vProcess5"/>
    <dgm:cxn modelId="{B625A75B-38C3-4759-A118-671E261CD8D2}" type="presParOf" srcId="{7C5769CD-60D7-498C-A9C6-01CAE18B7B1C}" destId="{4E23A035-ACB9-4CA8-8DE4-E795DBEECAFD}" srcOrd="1" destOrd="0" presId="urn:microsoft.com/office/officeart/2005/8/layout/vProcess5"/>
    <dgm:cxn modelId="{B07E42CF-6174-4E84-B752-867634BB722D}" type="presParOf" srcId="{7C5769CD-60D7-498C-A9C6-01CAE18B7B1C}" destId="{3BD75CEB-FBDE-41BA-AF5D-39770E2DF3D0}" srcOrd="2" destOrd="0" presId="urn:microsoft.com/office/officeart/2005/8/layout/vProcess5"/>
    <dgm:cxn modelId="{A0F7FBC3-8D4F-4177-BFFF-B57AD2F1CA43}" type="presParOf" srcId="{7C5769CD-60D7-498C-A9C6-01CAE18B7B1C}" destId="{273CED76-6A80-43DF-8645-E042D9A4EA2C}" srcOrd="3" destOrd="0" presId="urn:microsoft.com/office/officeart/2005/8/layout/vProcess5"/>
    <dgm:cxn modelId="{1D189028-E364-40EE-A227-030AFB8EE54A}" type="presParOf" srcId="{7C5769CD-60D7-498C-A9C6-01CAE18B7B1C}" destId="{3CA35BCC-3662-4B19-A1A2-B8D3C96EAA2B}" srcOrd="4" destOrd="0" presId="urn:microsoft.com/office/officeart/2005/8/layout/vProcess5"/>
    <dgm:cxn modelId="{7699EE9D-054A-477A-BFE2-2882B1F7529E}" type="presParOf" srcId="{7C5769CD-60D7-498C-A9C6-01CAE18B7B1C}" destId="{EA903045-9ED8-46FD-8CD4-9D1EBFA1FEDA}" srcOrd="5" destOrd="0" presId="urn:microsoft.com/office/officeart/2005/8/layout/vProcess5"/>
    <dgm:cxn modelId="{5FB5CF06-402F-41F6-838B-C8F334346048}" type="presParOf" srcId="{7C5769CD-60D7-498C-A9C6-01CAE18B7B1C}" destId="{174600C5-F931-4874-B931-D30B64E59E78}" srcOrd="6" destOrd="0" presId="urn:microsoft.com/office/officeart/2005/8/layout/vProcess5"/>
    <dgm:cxn modelId="{6010A365-E3A5-4B69-85ED-9ABF26F4E107}" type="presParOf" srcId="{7C5769CD-60D7-498C-A9C6-01CAE18B7B1C}" destId="{645030EE-B588-4C47-866E-E4F717216589}" srcOrd="7" destOrd="0" presId="urn:microsoft.com/office/officeart/2005/8/layout/vProcess5"/>
    <dgm:cxn modelId="{0F2B2386-6029-4C94-97B6-C0802A067B91}" type="presParOf" srcId="{7C5769CD-60D7-498C-A9C6-01CAE18B7B1C}" destId="{D5EC7F97-CA08-4B43-ABF0-7936C9DB2607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3.xml><?xml version="1.0" encoding="utf-8"?>
<dgm:dataModel xmlns:dgm="http://schemas.openxmlformats.org/drawingml/2006/diagram" xmlns:a="http://schemas.openxmlformats.org/drawingml/2006/main">
  <dgm:ptLst>
    <dgm:pt modelId="{DB99A68F-6F3C-429B-A22D-EAA1BB78A990}" type="doc">
      <dgm:prSet loTypeId="urn:microsoft.com/office/officeart/2005/8/layout/process5" loCatId="process" qsTypeId="urn:microsoft.com/office/officeart/2005/8/quickstyle/simple3" qsCatId="simple" csTypeId="urn:microsoft.com/office/officeart/2005/8/colors/accent1_5" csCatId="accent1" phldr="1"/>
      <dgm:spPr/>
      <dgm:t>
        <a:bodyPr/>
        <a:lstStyle/>
        <a:p>
          <a:endParaRPr lang="ru-RU"/>
        </a:p>
      </dgm:t>
    </dgm:pt>
    <dgm:pt modelId="{AC1D571F-06A6-4DE1-948D-DB6785DD8C47}">
      <dgm:prSet phldrT="[Текст]"/>
      <dgm:spPr/>
      <dgm:t>
        <a:bodyPr/>
        <a:lstStyle/>
        <a:p>
          <a:r>
            <a:rPr lang="ru-RU" b="1" dirty="0">
              <a:latin typeface="Times New Roman" pitchFamily="18" charset="0"/>
              <a:cs typeface="Times New Roman" pitchFamily="18" charset="0"/>
            </a:rPr>
            <a:t>Наблюдение</a:t>
          </a:r>
        </a:p>
      </dgm:t>
    </dgm:pt>
    <dgm:pt modelId="{92A04427-03DC-4C88-91BE-58B39447530F}" type="parTrans" cxnId="{7339D524-272E-4A54-B2CA-FB265BBE4639}">
      <dgm:prSet/>
      <dgm:spPr/>
      <dgm:t>
        <a:bodyPr/>
        <a:lstStyle/>
        <a:p>
          <a:endParaRPr lang="ru-RU"/>
        </a:p>
      </dgm:t>
    </dgm:pt>
    <dgm:pt modelId="{ECE64A56-5CE3-457A-BD2A-F914686EF6CD}" type="sibTrans" cxnId="{7339D524-272E-4A54-B2CA-FB265BBE4639}">
      <dgm:prSet/>
      <dgm:spPr/>
      <dgm:t>
        <a:bodyPr/>
        <a:lstStyle/>
        <a:p>
          <a:endParaRPr lang="ru-RU"/>
        </a:p>
      </dgm:t>
    </dgm:pt>
    <dgm:pt modelId="{F928D7E0-4412-40FA-8290-DCD79F5A8A95}">
      <dgm:prSet phldrT="[Текст]"/>
      <dgm:spPr/>
      <dgm:t>
        <a:bodyPr/>
        <a:lstStyle/>
        <a:p>
          <a:r>
            <a:rPr lang="ru-RU" b="1" dirty="0">
              <a:latin typeface="Times New Roman" pitchFamily="18" charset="0"/>
              <a:cs typeface="Times New Roman" pitchFamily="18" charset="0"/>
            </a:rPr>
            <a:t>Интервьюирование</a:t>
          </a:r>
          <a:endParaRPr lang="ru-RU" dirty="0"/>
        </a:p>
      </dgm:t>
    </dgm:pt>
    <dgm:pt modelId="{BB23B5F9-7645-42BB-867C-8C464D6E0835}" type="sibTrans" cxnId="{BD1520D0-B0C3-43D6-A55C-FFDB40B385FC}">
      <dgm:prSet/>
      <dgm:spPr/>
      <dgm:t>
        <a:bodyPr/>
        <a:lstStyle/>
        <a:p>
          <a:endParaRPr lang="ru-RU"/>
        </a:p>
      </dgm:t>
    </dgm:pt>
    <dgm:pt modelId="{69B024BB-E680-45E1-A810-EDE8802122AA}" type="parTrans" cxnId="{BD1520D0-B0C3-43D6-A55C-FFDB40B385FC}">
      <dgm:prSet/>
      <dgm:spPr/>
      <dgm:t>
        <a:bodyPr/>
        <a:lstStyle/>
        <a:p>
          <a:endParaRPr lang="ru-RU"/>
        </a:p>
      </dgm:t>
    </dgm:pt>
    <dgm:pt modelId="{EBFD2236-8366-4527-A756-0172FDA450A3}">
      <dgm:prSet/>
      <dgm:spPr/>
      <dgm:t>
        <a:bodyPr/>
        <a:lstStyle/>
        <a:p>
          <a:r>
            <a:rPr lang="ru-RU" b="1">
              <a:latin typeface="Times New Roman" pitchFamily="18" charset="0"/>
              <a:cs typeface="Times New Roman" pitchFamily="18" charset="0"/>
            </a:rPr>
            <a:t>Беседа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E7BF3641-EED0-4BD1-BAB4-1AE74A03666D}" type="parTrans" cxnId="{368182AF-36A3-4CAD-8716-A39CDE1C6725}">
      <dgm:prSet/>
      <dgm:spPr/>
      <dgm:t>
        <a:bodyPr/>
        <a:lstStyle/>
        <a:p>
          <a:endParaRPr lang="ru-RU"/>
        </a:p>
      </dgm:t>
    </dgm:pt>
    <dgm:pt modelId="{7F85C779-911C-4DC3-B706-C73F77A26E50}" type="sibTrans" cxnId="{368182AF-36A3-4CAD-8716-A39CDE1C6725}">
      <dgm:prSet/>
      <dgm:spPr/>
      <dgm:t>
        <a:bodyPr/>
        <a:lstStyle/>
        <a:p>
          <a:endParaRPr lang="ru-RU"/>
        </a:p>
      </dgm:t>
    </dgm:pt>
    <dgm:pt modelId="{CAB0F6F8-FF54-4BCF-BE27-6E5136728274}">
      <dgm:prSet/>
      <dgm:spPr/>
      <dgm:t>
        <a:bodyPr/>
        <a:lstStyle/>
        <a:p>
          <a:r>
            <a:rPr lang="ru-RU" b="1">
              <a:latin typeface="Times New Roman" pitchFamily="18" charset="0"/>
              <a:cs typeface="Times New Roman" pitchFamily="18" charset="0"/>
            </a:rPr>
            <a:t>Психолого-педагогический тренинг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BBEE9659-F660-4696-A523-BCF7AE39C1F9}" type="parTrans" cxnId="{0114927B-2424-4E2C-9826-6E670782F34C}">
      <dgm:prSet/>
      <dgm:spPr/>
      <dgm:t>
        <a:bodyPr/>
        <a:lstStyle/>
        <a:p>
          <a:endParaRPr lang="ru-RU"/>
        </a:p>
      </dgm:t>
    </dgm:pt>
    <dgm:pt modelId="{4B4779E2-9D24-4419-9D93-E5499B3CE2CA}" type="sibTrans" cxnId="{0114927B-2424-4E2C-9826-6E670782F34C}">
      <dgm:prSet/>
      <dgm:spPr/>
      <dgm:t>
        <a:bodyPr/>
        <a:lstStyle/>
        <a:p>
          <a:endParaRPr lang="ru-RU"/>
        </a:p>
      </dgm:t>
    </dgm:pt>
    <dgm:pt modelId="{C654E4C8-8975-4770-8F84-5356201A23EF}">
      <dgm:prSet/>
      <dgm:spPr/>
      <dgm:t>
        <a:bodyPr/>
        <a:lstStyle/>
        <a:p>
          <a:r>
            <a:rPr lang="ru-RU" b="1">
              <a:latin typeface="Times New Roman" pitchFamily="18" charset="0"/>
              <a:cs typeface="Times New Roman" pitchFamily="18" charset="0"/>
            </a:rPr>
            <a:t>Выполнение ребенком практического задания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94E8CF18-F1CC-490A-9BCE-88995766676A}" type="parTrans" cxnId="{D44AE100-7415-49F6-9458-D7F834EA3BF6}">
      <dgm:prSet/>
      <dgm:spPr/>
      <dgm:t>
        <a:bodyPr/>
        <a:lstStyle/>
        <a:p>
          <a:endParaRPr lang="ru-RU"/>
        </a:p>
      </dgm:t>
    </dgm:pt>
    <dgm:pt modelId="{46D11C47-41B6-4D2A-BAA0-A30B3AA48F76}" type="sibTrans" cxnId="{D44AE100-7415-49F6-9458-D7F834EA3BF6}">
      <dgm:prSet/>
      <dgm:spPr/>
      <dgm:t>
        <a:bodyPr/>
        <a:lstStyle/>
        <a:p>
          <a:endParaRPr lang="ru-RU"/>
        </a:p>
      </dgm:t>
    </dgm:pt>
    <dgm:pt modelId="{6CFCA6FC-7458-4BAF-ADF3-A8910E4EFBCF}">
      <dgm:prSet/>
      <dgm:spPr/>
      <dgm:t>
        <a:bodyPr/>
        <a:lstStyle/>
        <a:p>
          <a:r>
            <a:rPr lang="ru-RU" b="1">
              <a:latin typeface="Times New Roman" pitchFamily="18" charset="0"/>
              <a:cs typeface="Times New Roman" pitchFamily="18" charset="0"/>
            </a:rPr>
            <a:t>Метод написания родителями мини – сочинения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90A25184-75E9-4985-82CB-12262E0D783F}" type="parTrans" cxnId="{FCE9C5BE-D724-40D6-A76E-36350466EB13}">
      <dgm:prSet/>
      <dgm:spPr/>
      <dgm:t>
        <a:bodyPr/>
        <a:lstStyle/>
        <a:p>
          <a:endParaRPr lang="ru-RU"/>
        </a:p>
      </dgm:t>
    </dgm:pt>
    <dgm:pt modelId="{F76024B7-4231-452B-8322-2011727211CF}" type="sibTrans" cxnId="{FCE9C5BE-D724-40D6-A76E-36350466EB13}">
      <dgm:prSet/>
      <dgm:spPr/>
      <dgm:t>
        <a:bodyPr/>
        <a:lstStyle/>
        <a:p>
          <a:endParaRPr lang="ru-RU"/>
        </a:p>
      </dgm:t>
    </dgm:pt>
    <dgm:pt modelId="{C86A2D96-4500-4D5A-A94C-1AD459DE8BB4}">
      <dgm:prSet/>
      <dgm:spPr/>
      <dgm:t>
        <a:bodyPr/>
        <a:lstStyle/>
        <a:p>
          <a:r>
            <a:rPr lang="ru-RU" b="1">
              <a:latin typeface="Times New Roman" pitchFamily="18" charset="0"/>
              <a:cs typeface="Times New Roman" pitchFamily="18" charset="0"/>
            </a:rPr>
            <a:t>Рисуночная методика  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EC7DA8A1-027E-4551-9D0C-C7A13EFBA735}" type="parTrans" cxnId="{28050BD2-9F3A-4EBF-A527-08B7A5BC9298}">
      <dgm:prSet/>
      <dgm:spPr/>
      <dgm:t>
        <a:bodyPr/>
        <a:lstStyle/>
        <a:p>
          <a:endParaRPr lang="ru-RU"/>
        </a:p>
      </dgm:t>
    </dgm:pt>
    <dgm:pt modelId="{995A3BFA-39F3-4E3E-B33C-75F4ED78B500}" type="sibTrans" cxnId="{28050BD2-9F3A-4EBF-A527-08B7A5BC9298}">
      <dgm:prSet/>
      <dgm:spPr/>
      <dgm:t>
        <a:bodyPr/>
        <a:lstStyle/>
        <a:p>
          <a:endParaRPr lang="ru-RU"/>
        </a:p>
      </dgm:t>
    </dgm:pt>
    <dgm:pt modelId="{B1831B31-B024-47AE-9461-D479FAC4BB1E}">
      <dgm:prSet/>
      <dgm:spPr/>
      <dgm:t>
        <a:bodyPr/>
        <a:lstStyle/>
        <a:p>
          <a:r>
            <a:rPr lang="ru-RU" b="1">
              <a:latin typeface="Times New Roman" pitchFamily="18" charset="0"/>
              <a:cs typeface="Times New Roman" pitchFamily="18" charset="0"/>
            </a:rPr>
            <a:t>Метод игровых заданий 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542E2CA1-3C42-4EA3-98FE-31E7EF8276D1}" type="parTrans" cxnId="{964AB474-77ED-4FCE-8A44-0E63012CF495}">
      <dgm:prSet/>
      <dgm:spPr/>
      <dgm:t>
        <a:bodyPr/>
        <a:lstStyle/>
        <a:p>
          <a:endParaRPr lang="ru-RU"/>
        </a:p>
      </dgm:t>
    </dgm:pt>
    <dgm:pt modelId="{E5B6FCFD-23BB-4AC1-87F5-F6F1EF68270C}" type="sibTrans" cxnId="{964AB474-77ED-4FCE-8A44-0E63012CF495}">
      <dgm:prSet/>
      <dgm:spPr/>
      <dgm:t>
        <a:bodyPr/>
        <a:lstStyle/>
        <a:p>
          <a:endParaRPr lang="ru-RU"/>
        </a:p>
      </dgm:t>
    </dgm:pt>
    <dgm:pt modelId="{0C2C80FE-B80C-43FE-9D67-C18C14BCF750}">
      <dgm:prSet/>
      <dgm:spPr/>
      <dgm:t>
        <a:bodyPr/>
        <a:lstStyle/>
        <a:p>
          <a:r>
            <a:rPr lang="ru-RU" b="1">
              <a:latin typeface="Times New Roman" pitchFamily="18" charset="0"/>
              <a:cs typeface="Times New Roman" pitchFamily="18" charset="0"/>
            </a:rPr>
            <a:t>Методика комментирования картинок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297622AC-541C-4189-830A-BE09BDA93C55}" type="parTrans" cxnId="{12B2920E-D558-48F9-9EA5-8B846E3D2F65}">
      <dgm:prSet/>
      <dgm:spPr/>
      <dgm:t>
        <a:bodyPr/>
        <a:lstStyle/>
        <a:p>
          <a:endParaRPr lang="ru-RU"/>
        </a:p>
      </dgm:t>
    </dgm:pt>
    <dgm:pt modelId="{F6BED525-294E-408F-ABEE-18008E5F8890}" type="sibTrans" cxnId="{12B2920E-D558-48F9-9EA5-8B846E3D2F65}">
      <dgm:prSet/>
      <dgm:spPr/>
      <dgm:t>
        <a:bodyPr/>
        <a:lstStyle/>
        <a:p>
          <a:endParaRPr lang="ru-RU"/>
        </a:p>
      </dgm:t>
    </dgm:pt>
    <dgm:pt modelId="{067C1F9A-9726-4EAC-A3A8-0CA2EF55E549}">
      <dgm:prSet/>
      <dgm:spPr/>
      <dgm:t>
        <a:bodyPr/>
        <a:lstStyle/>
        <a:p>
          <a:r>
            <a:rPr lang="ru-RU" b="1">
              <a:latin typeface="Times New Roman" pitchFamily="18" charset="0"/>
              <a:cs typeface="Times New Roman" pitchFamily="18" charset="0"/>
            </a:rPr>
            <a:t>Методика завершения рассказа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74CE3AA1-F0B3-434E-BEC9-F7460262FE6D}" type="parTrans" cxnId="{777D119F-DDCB-4B02-81FE-3AC58DFE6874}">
      <dgm:prSet/>
      <dgm:spPr/>
      <dgm:t>
        <a:bodyPr/>
        <a:lstStyle/>
        <a:p>
          <a:endParaRPr lang="ru-RU"/>
        </a:p>
      </dgm:t>
    </dgm:pt>
    <dgm:pt modelId="{DED174A7-00F5-401C-A36C-1C60D9310B76}" type="sibTrans" cxnId="{777D119F-DDCB-4B02-81FE-3AC58DFE6874}">
      <dgm:prSet/>
      <dgm:spPr/>
      <dgm:t>
        <a:bodyPr/>
        <a:lstStyle/>
        <a:p>
          <a:endParaRPr lang="ru-RU"/>
        </a:p>
      </dgm:t>
    </dgm:pt>
    <dgm:pt modelId="{E952E296-8B2D-482A-BFE4-8109668CF885}">
      <dgm:prSet/>
      <dgm:spPr/>
      <dgm:t>
        <a:bodyPr/>
        <a:lstStyle/>
        <a:p>
          <a:r>
            <a:rPr lang="ru-RU" b="1">
              <a:latin typeface="Times New Roman" pitchFamily="18" charset="0"/>
              <a:cs typeface="Times New Roman" pitchFamily="18" charset="0"/>
            </a:rPr>
            <a:t>Методика неоконченных предложений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C746AA12-DD03-4F7C-99C1-2FA0E7B935B6}" type="parTrans" cxnId="{E0CFD998-0524-42DD-B1DD-0A6DE125E70F}">
      <dgm:prSet/>
      <dgm:spPr/>
      <dgm:t>
        <a:bodyPr/>
        <a:lstStyle/>
        <a:p>
          <a:endParaRPr lang="ru-RU"/>
        </a:p>
      </dgm:t>
    </dgm:pt>
    <dgm:pt modelId="{A4B7C205-45D6-4FE0-A3ED-BCF40D6B7675}" type="sibTrans" cxnId="{E0CFD998-0524-42DD-B1DD-0A6DE125E70F}">
      <dgm:prSet/>
      <dgm:spPr/>
      <dgm:t>
        <a:bodyPr/>
        <a:lstStyle/>
        <a:p>
          <a:endParaRPr lang="ru-RU"/>
        </a:p>
      </dgm:t>
    </dgm:pt>
    <dgm:pt modelId="{600F4AD5-EA77-4E85-83BF-6654C31BB475}">
      <dgm:prSet/>
      <dgm:spPr/>
      <dgm:t>
        <a:bodyPr/>
        <a:lstStyle/>
        <a:p>
          <a:r>
            <a:rPr lang="ru-RU" b="1">
              <a:latin typeface="Times New Roman" pitchFamily="18" charset="0"/>
              <a:cs typeface="Times New Roman" pitchFamily="18" charset="0"/>
            </a:rPr>
            <a:t>Анализ результатов творческой деятельности детей и родителей</a:t>
          </a:r>
          <a:endParaRPr lang="ru-RU" dirty="0"/>
        </a:p>
      </dgm:t>
    </dgm:pt>
    <dgm:pt modelId="{74E5EC70-7979-43BC-AE63-C5D12A2F9279}" type="parTrans" cxnId="{D533578D-4D70-436E-B65C-1D3B4F1BDED9}">
      <dgm:prSet/>
      <dgm:spPr/>
      <dgm:t>
        <a:bodyPr/>
        <a:lstStyle/>
        <a:p>
          <a:endParaRPr lang="ru-RU"/>
        </a:p>
      </dgm:t>
    </dgm:pt>
    <dgm:pt modelId="{CBC9273C-986E-463C-9630-CF84ADA08312}" type="sibTrans" cxnId="{D533578D-4D70-436E-B65C-1D3B4F1BDED9}">
      <dgm:prSet/>
      <dgm:spPr/>
      <dgm:t>
        <a:bodyPr/>
        <a:lstStyle/>
        <a:p>
          <a:endParaRPr lang="ru-RU"/>
        </a:p>
      </dgm:t>
    </dgm:pt>
    <dgm:pt modelId="{CCF58B32-2490-4565-BBC6-7A1779D2E3EC}" type="pres">
      <dgm:prSet presAssocID="{DB99A68F-6F3C-429B-A22D-EAA1BB78A990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6B9E890-308C-4A8E-8725-9FCA0B1DCEDD}" type="pres">
      <dgm:prSet presAssocID="{AC1D571F-06A6-4DE1-948D-DB6785DD8C47}" presName="node" presStyleLbl="node1" presStyleIdx="0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E1EDAF-54D0-43B5-9FBB-A95F63B77DF4}" type="pres">
      <dgm:prSet presAssocID="{ECE64A56-5CE3-457A-BD2A-F914686EF6CD}" presName="sibTrans" presStyleLbl="sibTrans2D1" presStyleIdx="0" presStyleCnt="11"/>
      <dgm:spPr/>
      <dgm:t>
        <a:bodyPr/>
        <a:lstStyle/>
        <a:p>
          <a:endParaRPr lang="ru-RU"/>
        </a:p>
      </dgm:t>
    </dgm:pt>
    <dgm:pt modelId="{11DC3AF0-215B-4FC6-A5C4-B72BDB052A3D}" type="pres">
      <dgm:prSet presAssocID="{ECE64A56-5CE3-457A-BD2A-F914686EF6CD}" presName="connectorText" presStyleLbl="sibTrans2D1" presStyleIdx="0" presStyleCnt="11"/>
      <dgm:spPr/>
      <dgm:t>
        <a:bodyPr/>
        <a:lstStyle/>
        <a:p>
          <a:endParaRPr lang="ru-RU"/>
        </a:p>
      </dgm:t>
    </dgm:pt>
    <dgm:pt modelId="{935D22A9-9A70-4C3F-AA4B-29F4B1F409B5}" type="pres">
      <dgm:prSet presAssocID="{F928D7E0-4412-40FA-8290-DCD79F5A8A95}" presName="node" presStyleLbl="node1" presStyleIdx="1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A40720-B9F7-4A38-91DF-80D8D5E61D05}" type="pres">
      <dgm:prSet presAssocID="{BB23B5F9-7645-42BB-867C-8C464D6E0835}" presName="sibTrans" presStyleLbl="sibTrans2D1" presStyleIdx="1" presStyleCnt="11"/>
      <dgm:spPr/>
      <dgm:t>
        <a:bodyPr/>
        <a:lstStyle/>
        <a:p>
          <a:endParaRPr lang="ru-RU"/>
        </a:p>
      </dgm:t>
    </dgm:pt>
    <dgm:pt modelId="{D1469839-C1CB-47B2-8738-5D9D92F4A574}" type="pres">
      <dgm:prSet presAssocID="{BB23B5F9-7645-42BB-867C-8C464D6E0835}" presName="connectorText" presStyleLbl="sibTrans2D1" presStyleIdx="1" presStyleCnt="11"/>
      <dgm:spPr/>
      <dgm:t>
        <a:bodyPr/>
        <a:lstStyle/>
        <a:p>
          <a:endParaRPr lang="ru-RU"/>
        </a:p>
      </dgm:t>
    </dgm:pt>
    <dgm:pt modelId="{0856D8B9-5194-40DC-9200-3F9C0806C0D8}" type="pres">
      <dgm:prSet presAssocID="{EBFD2236-8366-4527-A756-0172FDA450A3}" presName="node" presStyleLbl="node1" presStyleIdx="2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F11A26-C628-4D28-80D6-207A2A771DF3}" type="pres">
      <dgm:prSet presAssocID="{7F85C779-911C-4DC3-B706-C73F77A26E50}" presName="sibTrans" presStyleLbl="sibTrans2D1" presStyleIdx="2" presStyleCnt="11"/>
      <dgm:spPr/>
      <dgm:t>
        <a:bodyPr/>
        <a:lstStyle/>
        <a:p>
          <a:endParaRPr lang="ru-RU"/>
        </a:p>
      </dgm:t>
    </dgm:pt>
    <dgm:pt modelId="{CB4D492D-8C5F-443F-9238-788A8BEC1501}" type="pres">
      <dgm:prSet presAssocID="{7F85C779-911C-4DC3-B706-C73F77A26E50}" presName="connectorText" presStyleLbl="sibTrans2D1" presStyleIdx="2" presStyleCnt="11"/>
      <dgm:spPr/>
      <dgm:t>
        <a:bodyPr/>
        <a:lstStyle/>
        <a:p>
          <a:endParaRPr lang="ru-RU"/>
        </a:p>
      </dgm:t>
    </dgm:pt>
    <dgm:pt modelId="{0FE41E95-B4BA-4BB1-B09C-264206CBFE7C}" type="pres">
      <dgm:prSet presAssocID="{CAB0F6F8-FF54-4BCF-BE27-6E5136728274}" presName="node" presStyleLbl="node1" presStyleIdx="3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6A98B5-F65E-486F-955F-7824A1677072}" type="pres">
      <dgm:prSet presAssocID="{4B4779E2-9D24-4419-9D93-E5499B3CE2CA}" presName="sibTrans" presStyleLbl="sibTrans2D1" presStyleIdx="3" presStyleCnt="11"/>
      <dgm:spPr/>
      <dgm:t>
        <a:bodyPr/>
        <a:lstStyle/>
        <a:p>
          <a:endParaRPr lang="ru-RU"/>
        </a:p>
      </dgm:t>
    </dgm:pt>
    <dgm:pt modelId="{D0110A43-E665-426C-99FA-5CB0482E2FB4}" type="pres">
      <dgm:prSet presAssocID="{4B4779E2-9D24-4419-9D93-E5499B3CE2CA}" presName="connectorText" presStyleLbl="sibTrans2D1" presStyleIdx="3" presStyleCnt="11"/>
      <dgm:spPr/>
      <dgm:t>
        <a:bodyPr/>
        <a:lstStyle/>
        <a:p>
          <a:endParaRPr lang="ru-RU"/>
        </a:p>
      </dgm:t>
    </dgm:pt>
    <dgm:pt modelId="{04F97885-BA07-4790-A5C6-E0E4B0F6A2C0}" type="pres">
      <dgm:prSet presAssocID="{C654E4C8-8975-4770-8F84-5356201A23EF}" presName="node" presStyleLbl="node1" presStyleIdx="4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2E3D4E-0CB7-48EB-BAA2-E2A036756AD3}" type="pres">
      <dgm:prSet presAssocID="{46D11C47-41B6-4D2A-BAA0-A30B3AA48F76}" presName="sibTrans" presStyleLbl="sibTrans2D1" presStyleIdx="4" presStyleCnt="11"/>
      <dgm:spPr/>
      <dgm:t>
        <a:bodyPr/>
        <a:lstStyle/>
        <a:p>
          <a:endParaRPr lang="ru-RU"/>
        </a:p>
      </dgm:t>
    </dgm:pt>
    <dgm:pt modelId="{F7A9391C-0826-47E5-A3BA-B864F030FE71}" type="pres">
      <dgm:prSet presAssocID="{46D11C47-41B6-4D2A-BAA0-A30B3AA48F76}" presName="connectorText" presStyleLbl="sibTrans2D1" presStyleIdx="4" presStyleCnt="11"/>
      <dgm:spPr/>
      <dgm:t>
        <a:bodyPr/>
        <a:lstStyle/>
        <a:p>
          <a:endParaRPr lang="ru-RU"/>
        </a:p>
      </dgm:t>
    </dgm:pt>
    <dgm:pt modelId="{DB106A0A-21EB-4599-9716-CE2C8386BF4A}" type="pres">
      <dgm:prSet presAssocID="{6CFCA6FC-7458-4BAF-ADF3-A8910E4EFBCF}" presName="node" presStyleLbl="node1" presStyleIdx="5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F65189-0FFB-4A30-8020-AB3A554EAF34}" type="pres">
      <dgm:prSet presAssocID="{F76024B7-4231-452B-8322-2011727211CF}" presName="sibTrans" presStyleLbl="sibTrans2D1" presStyleIdx="5" presStyleCnt="11"/>
      <dgm:spPr/>
      <dgm:t>
        <a:bodyPr/>
        <a:lstStyle/>
        <a:p>
          <a:endParaRPr lang="ru-RU"/>
        </a:p>
      </dgm:t>
    </dgm:pt>
    <dgm:pt modelId="{5CAAD49F-0B5B-4256-9D44-5B7C80040C98}" type="pres">
      <dgm:prSet presAssocID="{F76024B7-4231-452B-8322-2011727211CF}" presName="connectorText" presStyleLbl="sibTrans2D1" presStyleIdx="5" presStyleCnt="11"/>
      <dgm:spPr/>
      <dgm:t>
        <a:bodyPr/>
        <a:lstStyle/>
        <a:p>
          <a:endParaRPr lang="ru-RU"/>
        </a:p>
      </dgm:t>
    </dgm:pt>
    <dgm:pt modelId="{8D723684-EE44-4EA6-90F3-E07BEA69DBC6}" type="pres">
      <dgm:prSet presAssocID="{C86A2D96-4500-4D5A-A94C-1AD459DE8BB4}" presName="node" presStyleLbl="node1" presStyleIdx="6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79AA01-6FF7-42E3-A0B6-3BD329D36503}" type="pres">
      <dgm:prSet presAssocID="{995A3BFA-39F3-4E3E-B33C-75F4ED78B500}" presName="sibTrans" presStyleLbl="sibTrans2D1" presStyleIdx="6" presStyleCnt="11"/>
      <dgm:spPr/>
      <dgm:t>
        <a:bodyPr/>
        <a:lstStyle/>
        <a:p>
          <a:endParaRPr lang="ru-RU"/>
        </a:p>
      </dgm:t>
    </dgm:pt>
    <dgm:pt modelId="{DD0A35E4-8176-43EC-BBCD-67632C1480D1}" type="pres">
      <dgm:prSet presAssocID="{995A3BFA-39F3-4E3E-B33C-75F4ED78B500}" presName="connectorText" presStyleLbl="sibTrans2D1" presStyleIdx="6" presStyleCnt="11"/>
      <dgm:spPr/>
      <dgm:t>
        <a:bodyPr/>
        <a:lstStyle/>
        <a:p>
          <a:endParaRPr lang="ru-RU"/>
        </a:p>
      </dgm:t>
    </dgm:pt>
    <dgm:pt modelId="{34A01BE0-D359-4F9B-9B19-A822DB193B29}" type="pres">
      <dgm:prSet presAssocID="{B1831B31-B024-47AE-9461-D479FAC4BB1E}" presName="node" presStyleLbl="node1" presStyleIdx="7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2A957D-0A2A-4904-AA1A-CDA1E2429285}" type="pres">
      <dgm:prSet presAssocID="{E5B6FCFD-23BB-4AC1-87F5-F6F1EF68270C}" presName="sibTrans" presStyleLbl="sibTrans2D1" presStyleIdx="7" presStyleCnt="11"/>
      <dgm:spPr/>
      <dgm:t>
        <a:bodyPr/>
        <a:lstStyle/>
        <a:p>
          <a:endParaRPr lang="ru-RU"/>
        </a:p>
      </dgm:t>
    </dgm:pt>
    <dgm:pt modelId="{A85A46C2-CF07-4960-90BE-A78C59BB8433}" type="pres">
      <dgm:prSet presAssocID="{E5B6FCFD-23BB-4AC1-87F5-F6F1EF68270C}" presName="connectorText" presStyleLbl="sibTrans2D1" presStyleIdx="7" presStyleCnt="11"/>
      <dgm:spPr/>
      <dgm:t>
        <a:bodyPr/>
        <a:lstStyle/>
        <a:p>
          <a:endParaRPr lang="ru-RU"/>
        </a:p>
      </dgm:t>
    </dgm:pt>
    <dgm:pt modelId="{AE1CB063-E52E-40EC-9B7C-FF9FA563E328}" type="pres">
      <dgm:prSet presAssocID="{0C2C80FE-B80C-43FE-9D67-C18C14BCF750}" presName="node" presStyleLbl="node1" presStyleIdx="8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D2988D-DFAA-4057-B4CA-DE8CE230A69B}" type="pres">
      <dgm:prSet presAssocID="{F6BED525-294E-408F-ABEE-18008E5F8890}" presName="sibTrans" presStyleLbl="sibTrans2D1" presStyleIdx="8" presStyleCnt="11"/>
      <dgm:spPr/>
      <dgm:t>
        <a:bodyPr/>
        <a:lstStyle/>
        <a:p>
          <a:endParaRPr lang="ru-RU"/>
        </a:p>
      </dgm:t>
    </dgm:pt>
    <dgm:pt modelId="{5387E2C8-23D0-41FA-8B55-104C16964B58}" type="pres">
      <dgm:prSet presAssocID="{F6BED525-294E-408F-ABEE-18008E5F8890}" presName="connectorText" presStyleLbl="sibTrans2D1" presStyleIdx="8" presStyleCnt="11"/>
      <dgm:spPr/>
      <dgm:t>
        <a:bodyPr/>
        <a:lstStyle/>
        <a:p>
          <a:endParaRPr lang="ru-RU"/>
        </a:p>
      </dgm:t>
    </dgm:pt>
    <dgm:pt modelId="{AF517190-D48E-4D59-9C5F-481892D7D322}" type="pres">
      <dgm:prSet presAssocID="{067C1F9A-9726-4EAC-A3A8-0CA2EF55E549}" presName="node" presStyleLbl="node1" presStyleIdx="9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8E7395-9F79-4FA0-8031-2243FEA21A5D}" type="pres">
      <dgm:prSet presAssocID="{DED174A7-00F5-401C-A36C-1C60D9310B76}" presName="sibTrans" presStyleLbl="sibTrans2D1" presStyleIdx="9" presStyleCnt="11"/>
      <dgm:spPr/>
      <dgm:t>
        <a:bodyPr/>
        <a:lstStyle/>
        <a:p>
          <a:endParaRPr lang="ru-RU"/>
        </a:p>
      </dgm:t>
    </dgm:pt>
    <dgm:pt modelId="{11DEACC7-7154-42D4-AC87-D5C87BA157BF}" type="pres">
      <dgm:prSet presAssocID="{DED174A7-00F5-401C-A36C-1C60D9310B76}" presName="connectorText" presStyleLbl="sibTrans2D1" presStyleIdx="9" presStyleCnt="11"/>
      <dgm:spPr/>
      <dgm:t>
        <a:bodyPr/>
        <a:lstStyle/>
        <a:p>
          <a:endParaRPr lang="ru-RU"/>
        </a:p>
      </dgm:t>
    </dgm:pt>
    <dgm:pt modelId="{364C015F-EE30-4990-8E3B-6353336AA8AA}" type="pres">
      <dgm:prSet presAssocID="{E952E296-8B2D-482A-BFE4-8109668CF885}" presName="node" presStyleLbl="node1" presStyleIdx="10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2CBE70-62E8-4E64-BC90-269CC9657A6A}" type="pres">
      <dgm:prSet presAssocID="{A4B7C205-45D6-4FE0-A3ED-BCF40D6B7675}" presName="sibTrans" presStyleLbl="sibTrans2D1" presStyleIdx="10" presStyleCnt="11"/>
      <dgm:spPr/>
      <dgm:t>
        <a:bodyPr/>
        <a:lstStyle/>
        <a:p>
          <a:endParaRPr lang="ru-RU"/>
        </a:p>
      </dgm:t>
    </dgm:pt>
    <dgm:pt modelId="{53EB0980-5A95-4C15-8D1C-4D26ED182FCB}" type="pres">
      <dgm:prSet presAssocID="{A4B7C205-45D6-4FE0-A3ED-BCF40D6B7675}" presName="connectorText" presStyleLbl="sibTrans2D1" presStyleIdx="10" presStyleCnt="11"/>
      <dgm:spPr/>
      <dgm:t>
        <a:bodyPr/>
        <a:lstStyle/>
        <a:p>
          <a:endParaRPr lang="ru-RU"/>
        </a:p>
      </dgm:t>
    </dgm:pt>
    <dgm:pt modelId="{85F0FBF3-BCAE-495B-B2AF-D5F2ADC96EA3}" type="pres">
      <dgm:prSet presAssocID="{600F4AD5-EA77-4E85-83BF-6654C31BB475}" presName="node" presStyleLbl="node1" presStyleIdx="11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7788198-2A2D-4248-BAD1-0B67F9BB6A5C}" type="presOf" srcId="{600F4AD5-EA77-4E85-83BF-6654C31BB475}" destId="{85F0FBF3-BCAE-495B-B2AF-D5F2ADC96EA3}" srcOrd="0" destOrd="0" presId="urn:microsoft.com/office/officeart/2005/8/layout/process5"/>
    <dgm:cxn modelId="{4AA54899-BD17-4BC6-ABCE-C39E24A582A0}" type="presOf" srcId="{ECE64A56-5CE3-457A-BD2A-F914686EF6CD}" destId="{11DC3AF0-215B-4FC6-A5C4-B72BDB052A3D}" srcOrd="1" destOrd="0" presId="urn:microsoft.com/office/officeart/2005/8/layout/process5"/>
    <dgm:cxn modelId="{227AB3DF-06E5-42BF-8B3D-BB2CC4ACAE05}" type="presOf" srcId="{C86A2D96-4500-4D5A-A94C-1AD459DE8BB4}" destId="{8D723684-EE44-4EA6-90F3-E07BEA69DBC6}" srcOrd="0" destOrd="0" presId="urn:microsoft.com/office/officeart/2005/8/layout/process5"/>
    <dgm:cxn modelId="{0114927B-2424-4E2C-9826-6E670782F34C}" srcId="{DB99A68F-6F3C-429B-A22D-EAA1BB78A990}" destId="{CAB0F6F8-FF54-4BCF-BE27-6E5136728274}" srcOrd="3" destOrd="0" parTransId="{BBEE9659-F660-4696-A523-BCF7AE39C1F9}" sibTransId="{4B4779E2-9D24-4419-9D93-E5499B3CE2CA}"/>
    <dgm:cxn modelId="{6FF1AC5F-15EA-46E1-BD78-7FC1D86B8F81}" type="presOf" srcId="{ECE64A56-5CE3-457A-BD2A-F914686EF6CD}" destId="{13E1EDAF-54D0-43B5-9FBB-A95F63B77DF4}" srcOrd="0" destOrd="0" presId="urn:microsoft.com/office/officeart/2005/8/layout/process5"/>
    <dgm:cxn modelId="{8B9B0EA8-4B8E-409C-8278-747CCAF6B8EF}" type="presOf" srcId="{EBFD2236-8366-4527-A756-0172FDA450A3}" destId="{0856D8B9-5194-40DC-9200-3F9C0806C0D8}" srcOrd="0" destOrd="0" presId="urn:microsoft.com/office/officeart/2005/8/layout/process5"/>
    <dgm:cxn modelId="{28050BD2-9F3A-4EBF-A527-08B7A5BC9298}" srcId="{DB99A68F-6F3C-429B-A22D-EAA1BB78A990}" destId="{C86A2D96-4500-4D5A-A94C-1AD459DE8BB4}" srcOrd="6" destOrd="0" parTransId="{EC7DA8A1-027E-4551-9D0C-C7A13EFBA735}" sibTransId="{995A3BFA-39F3-4E3E-B33C-75F4ED78B500}"/>
    <dgm:cxn modelId="{FCE9C5BE-D724-40D6-A76E-36350466EB13}" srcId="{DB99A68F-6F3C-429B-A22D-EAA1BB78A990}" destId="{6CFCA6FC-7458-4BAF-ADF3-A8910E4EFBCF}" srcOrd="5" destOrd="0" parTransId="{90A25184-75E9-4985-82CB-12262E0D783F}" sibTransId="{F76024B7-4231-452B-8322-2011727211CF}"/>
    <dgm:cxn modelId="{7FCC1A94-A386-4D08-9A09-04EF3419DB4F}" type="presOf" srcId="{A4B7C205-45D6-4FE0-A3ED-BCF40D6B7675}" destId="{53EB0980-5A95-4C15-8D1C-4D26ED182FCB}" srcOrd="1" destOrd="0" presId="urn:microsoft.com/office/officeart/2005/8/layout/process5"/>
    <dgm:cxn modelId="{777D119F-DDCB-4B02-81FE-3AC58DFE6874}" srcId="{DB99A68F-6F3C-429B-A22D-EAA1BB78A990}" destId="{067C1F9A-9726-4EAC-A3A8-0CA2EF55E549}" srcOrd="9" destOrd="0" parTransId="{74CE3AA1-F0B3-434E-BEC9-F7460262FE6D}" sibTransId="{DED174A7-00F5-401C-A36C-1C60D9310B76}"/>
    <dgm:cxn modelId="{D3AE8A52-9AD4-4606-9820-86EBABB75A53}" type="presOf" srcId="{F928D7E0-4412-40FA-8290-DCD79F5A8A95}" destId="{935D22A9-9A70-4C3F-AA4B-29F4B1F409B5}" srcOrd="0" destOrd="0" presId="urn:microsoft.com/office/officeart/2005/8/layout/process5"/>
    <dgm:cxn modelId="{9A69F921-AA29-4529-BEAE-F870A87552E8}" type="presOf" srcId="{C654E4C8-8975-4770-8F84-5356201A23EF}" destId="{04F97885-BA07-4790-A5C6-E0E4B0F6A2C0}" srcOrd="0" destOrd="0" presId="urn:microsoft.com/office/officeart/2005/8/layout/process5"/>
    <dgm:cxn modelId="{368182AF-36A3-4CAD-8716-A39CDE1C6725}" srcId="{DB99A68F-6F3C-429B-A22D-EAA1BB78A990}" destId="{EBFD2236-8366-4527-A756-0172FDA450A3}" srcOrd="2" destOrd="0" parTransId="{E7BF3641-EED0-4BD1-BAB4-1AE74A03666D}" sibTransId="{7F85C779-911C-4DC3-B706-C73F77A26E50}"/>
    <dgm:cxn modelId="{C2BD2F2E-9D7E-4CB3-87D4-45D4DB5DB0B5}" type="presOf" srcId="{B1831B31-B024-47AE-9461-D479FAC4BB1E}" destId="{34A01BE0-D359-4F9B-9B19-A822DB193B29}" srcOrd="0" destOrd="0" presId="urn:microsoft.com/office/officeart/2005/8/layout/process5"/>
    <dgm:cxn modelId="{F19ECD24-1BD2-4A5D-B152-AF0B61FEAE42}" type="presOf" srcId="{6CFCA6FC-7458-4BAF-ADF3-A8910E4EFBCF}" destId="{DB106A0A-21EB-4599-9716-CE2C8386BF4A}" srcOrd="0" destOrd="0" presId="urn:microsoft.com/office/officeart/2005/8/layout/process5"/>
    <dgm:cxn modelId="{1CD0CBAD-036C-48F8-8E4A-8A8C8874FAC9}" type="presOf" srcId="{0C2C80FE-B80C-43FE-9D67-C18C14BCF750}" destId="{AE1CB063-E52E-40EC-9B7C-FF9FA563E328}" srcOrd="0" destOrd="0" presId="urn:microsoft.com/office/officeart/2005/8/layout/process5"/>
    <dgm:cxn modelId="{EB977432-BD72-4424-AD74-1F1D54D7939B}" type="presOf" srcId="{CAB0F6F8-FF54-4BCF-BE27-6E5136728274}" destId="{0FE41E95-B4BA-4BB1-B09C-264206CBFE7C}" srcOrd="0" destOrd="0" presId="urn:microsoft.com/office/officeart/2005/8/layout/process5"/>
    <dgm:cxn modelId="{316CCF1B-A88F-4DFE-A398-FD7B50E2E451}" type="presOf" srcId="{E952E296-8B2D-482A-BFE4-8109668CF885}" destId="{364C015F-EE30-4990-8E3B-6353336AA8AA}" srcOrd="0" destOrd="0" presId="urn:microsoft.com/office/officeart/2005/8/layout/process5"/>
    <dgm:cxn modelId="{D533578D-4D70-436E-B65C-1D3B4F1BDED9}" srcId="{DB99A68F-6F3C-429B-A22D-EAA1BB78A990}" destId="{600F4AD5-EA77-4E85-83BF-6654C31BB475}" srcOrd="11" destOrd="0" parTransId="{74E5EC70-7979-43BC-AE63-C5D12A2F9279}" sibTransId="{CBC9273C-986E-463C-9630-CF84ADA08312}"/>
    <dgm:cxn modelId="{3C4CB159-F483-42E8-AE81-F61AF9F2CE73}" type="presOf" srcId="{BB23B5F9-7645-42BB-867C-8C464D6E0835}" destId="{6EA40720-B9F7-4A38-91DF-80D8D5E61D05}" srcOrd="0" destOrd="0" presId="urn:microsoft.com/office/officeart/2005/8/layout/process5"/>
    <dgm:cxn modelId="{05BBBDF4-0EE9-49CD-8AF1-0D30DF9200DE}" type="presOf" srcId="{995A3BFA-39F3-4E3E-B33C-75F4ED78B500}" destId="{EF79AA01-6FF7-42E3-A0B6-3BD329D36503}" srcOrd="0" destOrd="0" presId="urn:microsoft.com/office/officeart/2005/8/layout/process5"/>
    <dgm:cxn modelId="{AB16A4FF-2AAF-43CE-A4B4-A0D8D0F606B5}" type="presOf" srcId="{46D11C47-41B6-4D2A-BAA0-A30B3AA48F76}" destId="{1B2E3D4E-0CB7-48EB-BAA2-E2A036756AD3}" srcOrd="0" destOrd="0" presId="urn:microsoft.com/office/officeart/2005/8/layout/process5"/>
    <dgm:cxn modelId="{00F6B5EF-48E5-41BD-8C1A-0FD1FD83AD68}" type="presOf" srcId="{AC1D571F-06A6-4DE1-948D-DB6785DD8C47}" destId="{F6B9E890-308C-4A8E-8725-9FCA0B1DCEDD}" srcOrd="0" destOrd="0" presId="urn:microsoft.com/office/officeart/2005/8/layout/process5"/>
    <dgm:cxn modelId="{12B2920E-D558-48F9-9EA5-8B846E3D2F65}" srcId="{DB99A68F-6F3C-429B-A22D-EAA1BB78A990}" destId="{0C2C80FE-B80C-43FE-9D67-C18C14BCF750}" srcOrd="8" destOrd="0" parTransId="{297622AC-541C-4189-830A-BE09BDA93C55}" sibTransId="{F6BED525-294E-408F-ABEE-18008E5F8890}"/>
    <dgm:cxn modelId="{F45CD675-DEF9-4A93-882C-6E17C2231AC5}" type="presOf" srcId="{7F85C779-911C-4DC3-B706-C73F77A26E50}" destId="{CB4D492D-8C5F-443F-9238-788A8BEC1501}" srcOrd="1" destOrd="0" presId="urn:microsoft.com/office/officeart/2005/8/layout/process5"/>
    <dgm:cxn modelId="{C07F8939-A6BC-408A-B809-3AA487ADA42A}" type="presOf" srcId="{F76024B7-4231-452B-8322-2011727211CF}" destId="{5CAAD49F-0B5B-4256-9D44-5B7C80040C98}" srcOrd="1" destOrd="0" presId="urn:microsoft.com/office/officeart/2005/8/layout/process5"/>
    <dgm:cxn modelId="{2EBAC5BA-EBAC-4507-A0D2-59EB7143FBD6}" type="presOf" srcId="{A4B7C205-45D6-4FE0-A3ED-BCF40D6B7675}" destId="{5D2CBE70-62E8-4E64-BC90-269CC9657A6A}" srcOrd="0" destOrd="0" presId="urn:microsoft.com/office/officeart/2005/8/layout/process5"/>
    <dgm:cxn modelId="{75FB0842-BFD7-41ED-971C-E7C75FED581C}" type="presOf" srcId="{E5B6FCFD-23BB-4AC1-87F5-F6F1EF68270C}" destId="{1E2A957D-0A2A-4904-AA1A-CDA1E2429285}" srcOrd="0" destOrd="0" presId="urn:microsoft.com/office/officeart/2005/8/layout/process5"/>
    <dgm:cxn modelId="{23E419F8-7023-4E4C-BBDC-85BDCD580B9E}" type="presOf" srcId="{4B4779E2-9D24-4419-9D93-E5499B3CE2CA}" destId="{D0110A43-E665-426C-99FA-5CB0482E2FB4}" srcOrd="1" destOrd="0" presId="urn:microsoft.com/office/officeart/2005/8/layout/process5"/>
    <dgm:cxn modelId="{EB03456E-39CC-4724-B0E9-BB940FD5428D}" type="presOf" srcId="{F6BED525-294E-408F-ABEE-18008E5F8890}" destId="{8ED2988D-DFAA-4057-B4CA-DE8CE230A69B}" srcOrd="0" destOrd="0" presId="urn:microsoft.com/office/officeart/2005/8/layout/process5"/>
    <dgm:cxn modelId="{B8EACCFD-F042-4A96-B78B-E73384432F33}" type="presOf" srcId="{E5B6FCFD-23BB-4AC1-87F5-F6F1EF68270C}" destId="{A85A46C2-CF07-4960-90BE-A78C59BB8433}" srcOrd="1" destOrd="0" presId="urn:microsoft.com/office/officeart/2005/8/layout/process5"/>
    <dgm:cxn modelId="{7339D524-272E-4A54-B2CA-FB265BBE4639}" srcId="{DB99A68F-6F3C-429B-A22D-EAA1BB78A990}" destId="{AC1D571F-06A6-4DE1-948D-DB6785DD8C47}" srcOrd="0" destOrd="0" parTransId="{92A04427-03DC-4C88-91BE-58B39447530F}" sibTransId="{ECE64A56-5CE3-457A-BD2A-F914686EF6CD}"/>
    <dgm:cxn modelId="{00ED3D69-7B08-44EB-9391-1E8F360A9D60}" type="presOf" srcId="{BB23B5F9-7645-42BB-867C-8C464D6E0835}" destId="{D1469839-C1CB-47B2-8738-5D9D92F4A574}" srcOrd="1" destOrd="0" presId="urn:microsoft.com/office/officeart/2005/8/layout/process5"/>
    <dgm:cxn modelId="{9412F68B-6F03-4EC1-9E99-C85B70675C33}" type="presOf" srcId="{DED174A7-00F5-401C-A36C-1C60D9310B76}" destId="{11DEACC7-7154-42D4-AC87-D5C87BA157BF}" srcOrd="1" destOrd="0" presId="urn:microsoft.com/office/officeart/2005/8/layout/process5"/>
    <dgm:cxn modelId="{E0CFD998-0524-42DD-B1DD-0A6DE125E70F}" srcId="{DB99A68F-6F3C-429B-A22D-EAA1BB78A990}" destId="{E952E296-8B2D-482A-BFE4-8109668CF885}" srcOrd="10" destOrd="0" parTransId="{C746AA12-DD03-4F7C-99C1-2FA0E7B935B6}" sibTransId="{A4B7C205-45D6-4FE0-A3ED-BCF40D6B7675}"/>
    <dgm:cxn modelId="{04D286D7-05FA-4B85-9FA4-89C1164DE0D1}" type="presOf" srcId="{F76024B7-4231-452B-8322-2011727211CF}" destId="{86F65189-0FFB-4A30-8020-AB3A554EAF34}" srcOrd="0" destOrd="0" presId="urn:microsoft.com/office/officeart/2005/8/layout/process5"/>
    <dgm:cxn modelId="{90AE1C35-F184-4348-9BD6-643BADD5BB05}" type="presOf" srcId="{DB99A68F-6F3C-429B-A22D-EAA1BB78A990}" destId="{CCF58B32-2490-4565-BBC6-7A1779D2E3EC}" srcOrd="0" destOrd="0" presId="urn:microsoft.com/office/officeart/2005/8/layout/process5"/>
    <dgm:cxn modelId="{5E0D11B4-09E9-467E-9A41-F9A175FB17BE}" type="presOf" srcId="{46D11C47-41B6-4D2A-BAA0-A30B3AA48F76}" destId="{F7A9391C-0826-47E5-A3BA-B864F030FE71}" srcOrd="1" destOrd="0" presId="urn:microsoft.com/office/officeart/2005/8/layout/process5"/>
    <dgm:cxn modelId="{8882B1D4-28C1-40F4-963D-0E151BF7FA8B}" type="presOf" srcId="{DED174A7-00F5-401C-A36C-1C60D9310B76}" destId="{3F8E7395-9F79-4FA0-8031-2243FEA21A5D}" srcOrd="0" destOrd="0" presId="urn:microsoft.com/office/officeart/2005/8/layout/process5"/>
    <dgm:cxn modelId="{DE6FFE7C-CC25-4E3C-9703-184F085DDAE6}" type="presOf" srcId="{067C1F9A-9726-4EAC-A3A8-0CA2EF55E549}" destId="{AF517190-D48E-4D59-9C5F-481892D7D322}" srcOrd="0" destOrd="0" presId="urn:microsoft.com/office/officeart/2005/8/layout/process5"/>
    <dgm:cxn modelId="{BD1520D0-B0C3-43D6-A55C-FFDB40B385FC}" srcId="{DB99A68F-6F3C-429B-A22D-EAA1BB78A990}" destId="{F928D7E0-4412-40FA-8290-DCD79F5A8A95}" srcOrd="1" destOrd="0" parTransId="{69B024BB-E680-45E1-A810-EDE8802122AA}" sibTransId="{BB23B5F9-7645-42BB-867C-8C464D6E0835}"/>
    <dgm:cxn modelId="{964AB474-77ED-4FCE-8A44-0E63012CF495}" srcId="{DB99A68F-6F3C-429B-A22D-EAA1BB78A990}" destId="{B1831B31-B024-47AE-9461-D479FAC4BB1E}" srcOrd="7" destOrd="0" parTransId="{542E2CA1-3C42-4EA3-98FE-31E7EF8276D1}" sibTransId="{E5B6FCFD-23BB-4AC1-87F5-F6F1EF68270C}"/>
    <dgm:cxn modelId="{895F9589-B972-4D2A-9F47-4CFE9882CE63}" type="presOf" srcId="{4B4779E2-9D24-4419-9D93-E5499B3CE2CA}" destId="{286A98B5-F65E-486F-955F-7824A1677072}" srcOrd="0" destOrd="0" presId="urn:microsoft.com/office/officeart/2005/8/layout/process5"/>
    <dgm:cxn modelId="{46673BFD-3247-4238-9314-521CA42E1157}" type="presOf" srcId="{F6BED525-294E-408F-ABEE-18008E5F8890}" destId="{5387E2C8-23D0-41FA-8B55-104C16964B58}" srcOrd="1" destOrd="0" presId="urn:microsoft.com/office/officeart/2005/8/layout/process5"/>
    <dgm:cxn modelId="{F50D20ED-0963-4BC1-AAA7-9EECF87AAF98}" type="presOf" srcId="{995A3BFA-39F3-4E3E-B33C-75F4ED78B500}" destId="{DD0A35E4-8176-43EC-BBCD-67632C1480D1}" srcOrd="1" destOrd="0" presId="urn:microsoft.com/office/officeart/2005/8/layout/process5"/>
    <dgm:cxn modelId="{D44AE100-7415-49F6-9458-D7F834EA3BF6}" srcId="{DB99A68F-6F3C-429B-A22D-EAA1BB78A990}" destId="{C654E4C8-8975-4770-8F84-5356201A23EF}" srcOrd="4" destOrd="0" parTransId="{94E8CF18-F1CC-490A-9BCE-88995766676A}" sibTransId="{46D11C47-41B6-4D2A-BAA0-A30B3AA48F76}"/>
    <dgm:cxn modelId="{84741FE7-FD95-4696-BBA5-A4C079DB14FB}" type="presOf" srcId="{7F85C779-911C-4DC3-B706-C73F77A26E50}" destId="{0BF11A26-C628-4D28-80D6-207A2A771DF3}" srcOrd="0" destOrd="0" presId="urn:microsoft.com/office/officeart/2005/8/layout/process5"/>
    <dgm:cxn modelId="{CDF3C000-65B5-4BAE-BE7A-D44F453E47D4}" type="presParOf" srcId="{CCF58B32-2490-4565-BBC6-7A1779D2E3EC}" destId="{F6B9E890-308C-4A8E-8725-9FCA0B1DCEDD}" srcOrd="0" destOrd="0" presId="urn:microsoft.com/office/officeart/2005/8/layout/process5"/>
    <dgm:cxn modelId="{C4A8BC7F-3229-4703-BBB2-2710F9C21620}" type="presParOf" srcId="{CCF58B32-2490-4565-BBC6-7A1779D2E3EC}" destId="{13E1EDAF-54D0-43B5-9FBB-A95F63B77DF4}" srcOrd="1" destOrd="0" presId="urn:microsoft.com/office/officeart/2005/8/layout/process5"/>
    <dgm:cxn modelId="{F5B2A838-71BB-4F21-A661-A019B4774E66}" type="presParOf" srcId="{13E1EDAF-54D0-43B5-9FBB-A95F63B77DF4}" destId="{11DC3AF0-215B-4FC6-A5C4-B72BDB052A3D}" srcOrd="0" destOrd="0" presId="urn:microsoft.com/office/officeart/2005/8/layout/process5"/>
    <dgm:cxn modelId="{44B3A755-9076-4D2D-B1E0-BA3D8D8871B8}" type="presParOf" srcId="{CCF58B32-2490-4565-BBC6-7A1779D2E3EC}" destId="{935D22A9-9A70-4C3F-AA4B-29F4B1F409B5}" srcOrd="2" destOrd="0" presId="urn:microsoft.com/office/officeart/2005/8/layout/process5"/>
    <dgm:cxn modelId="{DBDCAF10-3F44-445A-939F-FD7A1E79C8F3}" type="presParOf" srcId="{CCF58B32-2490-4565-BBC6-7A1779D2E3EC}" destId="{6EA40720-B9F7-4A38-91DF-80D8D5E61D05}" srcOrd="3" destOrd="0" presId="urn:microsoft.com/office/officeart/2005/8/layout/process5"/>
    <dgm:cxn modelId="{BC83FB81-5D61-4BED-9300-A58ACF3337FF}" type="presParOf" srcId="{6EA40720-B9F7-4A38-91DF-80D8D5E61D05}" destId="{D1469839-C1CB-47B2-8738-5D9D92F4A574}" srcOrd="0" destOrd="0" presId="urn:microsoft.com/office/officeart/2005/8/layout/process5"/>
    <dgm:cxn modelId="{9B1A4A5E-D24D-4595-97A2-23FFA7D28C5D}" type="presParOf" srcId="{CCF58B32-2490-4565-BBC6-7A1779D2E3EC}" destId="{0856D8B9-5194-40DC-9200-3F9C0806C0D8}" srcOrd="4" destOrd="0" presId="urn:microsoft.com/office/officeart/2005/8/layout/process5"/>
    <dgm:cxn modelId="{8B703C5B-6A3F-4FD9-A024-EABA393E0480}" type="presParOf" srcId="{CCF58B32-2490-4565-BBC6-7A1779D2E3EC}" destId="{0BF11A26-C628-4D28-80D6-207A2A771DF3}" srcOrd="5" destOrd="0" presId="urn:microsoft.com/office/officeart/2005/8/layout/process5"/>
    <dgm:cxn modelId="{B74D21C1-B296-4D19-A09A-390A4CE279E1}" type="presParOf" srcId="{0BF11A26-C628-4D28-80D6-207A2A771DF3}" destId="{CB4D492D-8C5F-443F-9238-788A8BEC1501}" srcOrd="0" destOrd="0" presId="urn:microsoft.com/office/officeart/2005/8/layout/process5"/>
    <dgm:cxn modelId="{651CC1CC-C427-4245-AA28-67F00C3A969A}" type="presParOf" srcId="{CCF58B32-2490-4565-BBC6-7A1779D2E3EC}" destId="{0FE41E95-B4BA-4BB1-B09C-264206CBFE7C}" srcOrd="6" destOrd="0" presId="urn:microsoft.com/office/officeart/2005/8/layout/process5"/>
    <dgm:cxn modelId="{D8B61639-E8CD-4932-A9A8-CA8D8A14DA5F}" type="presParOf" srcId="{CCF58B32-2490-4565-BBC6-7A1779D2E3EC}" destId="{286A98B5-F65E-486F-955F-7824A1677072}" srcOrd="7" destOrd="0" presId="urn:microsoft.com/office/officeart/2005/8/layout/process5"/>
    <dgm:cxn modelId="{2CBA5241-20F2-48A8-910B-6517DD1B0C3C}" type="presParOf" srcId="{286A98B5-F65E-486F-955F-7824A1677072}" destId="{D0110A43-E665-426C-99FA-5CB0482E2FB4}" srcOrd="0" destOrd="0" presId="urn:microsoft.com/office/officeart/2005/8/layout/process5"/>
    <dgm:cxn modelId="{459B48B2-CFDD-4077-8F19-B1EBC5CBE4CA}" type="presParOf" srcId="{CCF58B32-2490-4565-BBC6-7A1779D2E3EC}" destId="{04F97885-BA07-4790-A5C6-E0E4B0F6A2C0}" srcOrd="8" destOrd="0" presId="urn:microsoft.com/office/officeart/2005/8/layout/process5"/>
    <dgm:cxn modelId="{47E7FD42-42D6-4FE7-BA94-D1D5DC7B7D0F}" type="presParOf" srcId="{CCF58B32-2490-4565-BBC6-7A1779D2E3EC}" destId="{1B2E3D4E-0CB7-48EB-BAA2-E2A036756AD3}" srcOrd="9" destOrd="0" presId="urn:microsoft.com/office/officeart/2005/8/layout/process5"/>
    <dgm:cxn modelId="{E655F45F-B21D-44CA-A941-DED424D8B0C3}" type="presParOf" srcId="{1B2E3D4E-0CB7-48EB-BAA2-E2A036756AD3}" destId="{F7A9391C-0826-47E5-A3BA-B864F030FE71}" srcOrd="0" destOrd="0" presId="urn:microsoft.com/office/officeart/2005/8/layout/process5"/>
    <dgm:cxn modelId="{B5818F3F-29FA-447E-89C0-33EE3174417B}" type="presParOf" srcId="{CCF58B32-2490-4565-BBC6-7A1779D2E3EC}" destId="{DB106A0A-21EB-4599-9716-CE2C8386BF4A}" srcOrd="10" destOrd="0" presId="urn:microsoft.com/office/officeart/2005/8/layout/process5"/>
    <dgm:cxn modelId="{C369AD23-E0FE-4B41-AE5F-D0E10345D739}" type="presParOf" srcId="{CCF58B32-2490-4565-BBC6-7A1779D2E3EC}" destId="{86F65189-0FFB-4A30-8020-AB3A554EAF34}" srcOrd="11" destOrd="0" presId="urn:microsoft.com/office/officeart/2005/8/layout/process5"/>
    <dgm:cxn modelId="{CC95FC99-5B2F-42A1-94E7-5765905D1FCE}" type="presParOf" srcId="{86F65189-0FFB-4A30-8020-AB3A554EAF34}" destId="{5CAAD49F-0B5B-4256-9D44-5B7C80040C98}" srcOrd="0" destOrd="0" presId="urn:microsoft.com/office/officeart/2005/8/layout/process5"/>
    <dgm:cxn modelId="{DAFD2FDD-F544-42F4-B3ED-654ACFA7E9C7}" type="presParOf" srcId="{CCF58B32-2490-4565-BBC6-7A1779D2E3EC}" destId="{8D723684-EE44-4EA6-90F3-E07BEA69DBC6}" srcOrd="12" destOrd="0" presId="urn:microsoft.com/office/officeart/2005/8/layout/process5"/>
    <dgm:cxn modelId="{F8368612-8952-460C-B255-A418A593E9A9}" type="presParOf" srcId="{CCF58B32-2490-4565-BBC6-7A1779D2E3EC}" destId="{EF79AA01-6FF7-42E3-A0B6-3BD329D36503}" srcOrd="13" destOrd="0" presId="urn:microsoft.com/office/officeart/2005/8/layout/process5"/>
    <dgm:cxn modelId="{C3E9EB4E-4E80-4A74-B521-1F619915A6ED}" type="presParOf" srcId="{EF79AA01-6FF7-42E3-A0B6-3BD329D36503}" destId="{DD0A35E4-8176-43EC-BBCD-67632C1480D1}" srcOrd="0" destOrd="0" presId="urn:microsoft.com/office/officeart/2005/8/layout/process5"/>
    <dgm:cxn modelId="{92DA9CF2-39DC-41FD-86A7-025B5C890B03}" type="presParOf" srcId="{CCF58B32-2490-4565-BBC6-7A1779D2E3EC}" destId="{34A01BE0-D359-4F9B-9B19-A822DB193B29}" srcOrd="14" destOrd="0" presId="urn:microsoft.com/office/officeart/2005/8/layout/process5"/>
    <dgm:cxn modelId="{76569A68-FB2C-4EC1-97CF-8EAD9449F5AB}" type="presParOf" srcId="{CCF58B32-2490-4565-BBC6-7A1779D2E3EC}" destId="{1E2A957D-0A2A-4904-AA1A-CDA1E2429285}" srcOrd="15" destOrd="0" presId="urn:microsoft.com/office/officeart/2005/8/layout/process5"/>
    <dgm:cxn modelId="{5460FCF5-3151-49B8-9B34-3EF06A9052DD}" type="presParOf" srcId="{1E2A957D-0A2A-4904-AA1A-CDA1E2429285}" destId="{A85A46C2-CF07-4960-90BE-A78C59BB8433}" srcOrd="0" destOrd="0" presId="urn:microsoft.com/office/officeart/2005/8/layout/process5"/>
    <dgm:cxn modelId="{B2B52954-30DD-4E27-BA33-E52838D62503}" type="presParOf" srcId="{CCF58B32-2490-4565-BBC6-7A1779D2E3EC}" destId="{AE1CB063-E52E-40EC-9B7C-FF9FA563E328}" srcOrd="16" destOrd="0" presId="urn:microsoft.com/office/officeart/2005/8/layout/process5"/>
    <dgm:cxn modelId="{6E9CE4E1-2E8E-4669-AE57-C2571D1DFAD4}" type="presParOf" srcId="{CCF58B32-2490-4565-BBC6-7A1779D2E3EC}" destId="{8ED2988D-DFAA-4057-B4CA-DE8CE230A69B}" srcOrd="17" destOrd="0" presId="urn:microsoft.com/office/officeart/2005/8/layout/process5"/>
    <dgm:cxn modelId="{8A58A502-A89C-4410-AAF6-7764CDF75754}" type="presParOf" srcId="{8ED2988D-DFAA-4057-B4CA-DE8CE230A69B}" destId="{5387E2C8-23D0-41FA-8B55-104C16964B58}" srcOrd="0" destOrd="0" presId="urn:microsoft.com/office/officeart/2005/8/layout/process5"/>
    <dgm:cxn modelId="{BA77A741-E97F-4F34-87FA-8A70AE5A44F8}" type="presParOf" srcId="{CCF58B32-2490-4565-BBC6-7A1779D2E3EC}" destId="{AF517190-D48E-4D59-9C5F-481892D7D322}" srcOrd="18" destOrd="0" presId="urn:microsoft.com/office/officeart/2005/8/layout/process5"/>
    <dgm:cxn modelId="{DFDF797C-76E4-416E-887C-2CF0A5A832ED}" type="presParOf" srcId="{CCF58B32-2490-4565-BBC6-7A1779D2E3EC}" destId="{3F8E7395-9F79-4FA0-8031-2243FEA21A5D}" srcOrd="19" destOrd="0" presId="urn:microsoft.com/office/officeart/2005/8/layout/process5"/>
    <dgm:cxn modelId="{796AFA64-00C5-46DC-A91E-33368651C51C}" type="presParOf" srcId="{3F8E7395-9F79-4FA0-8031-2243FEA21A5D}" destId="{11DEACC7-7154-42D4-AC87-D5C87BA157BF}" srcOrd="0" destOrd="0" presId="urn:microsoft.com/office/officeart/2005/8/layout/process5"/>
    <dgm:cxn modelId="{A5EB7773-38B5-4700-84D4-ADF0BDD494B3}" type="presParOf" srcId="{CCF58B32-2490-4565-BBC6-7A1779D2E3EC}" destId="{364C015F-EE30-4990-8E3B-6353336AA8AA}" srcOrd="20" destOrd="0" presId="urn:microsoft.com/office/officeart/2005/8/layout/process5"/>
    <dgm:cxn modelId="{74E90D9C-7375-41C1-80D9-B0883735A857}" type="presParOf" srcId="{CCF58B32-2490-4565-BBC6-7A1779D2E3EC}" destId="{5D2CBE70-62E8-4E64-BC90-269CC9657A6A}" srcOrd="21" destOrd="0" presId="urn:microsoft.com/office/officeart/2005/8/layout/process5"/>
    <dgm:cxn modelId="{0EE4EF98-56A8-405F-A3FD-9061BAEE768B}" type="presParOf" srcId="{5D2CBE70-62E8-4E64-BC90-269CC9657A6A}" destId="{53EB0980-5A95-4C15-8D1C-4D26ED182FCB}" srcOrd="0" destOrd="0" presId="urn:microsoft.com/office/officeart/2005/8/layout/process5"/>
    <dgm:cxn modelId="{319181FD-075B-46B3-8096-9ECEBAF80866}" type="presParOf" srcId="{CCF58B32-2490-4565-BBC6-7A1779D2E3EC}" destId="{85F0FBF3-BCAE-495B-B2AF-D5F2ADC96EA3}" srcOrd="22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4.xml><?xml version="1.0" encoding="utf-8"?>
<dgm:dataModel xmlns:dgm="http://schemas.openxmlformats.org/drawingml/2006/diagram" xmlns:a="http://schemas.openxmlformats.org/drawingml/2006/main">
  <dgm:ptLst>
    <dgm:pt modelId="{F99C91AC-0C22-429B-AACB-46B5F750E3F2}" type="doc">
      <dgm:prSet loTypeId="urn:microsoft.com/office/officeart/2008/layout/PictureStrips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5BABDBF5-2097-4EE3-946D-DF22B69B4A65}">
      <dgm:prSet/>
      <dgm:spPr/>
      <dgm:t>
        <a:bodyPr/>
        <a:lstStyle/>
        <a:p>
          <a:r>
            <a:rPr lang="ru-RU" b="1" dirty="0"/>
            <a:t>Фронтальные встречи с родителями детей. Это родительские собрания, «Круглые столы», «Устные журналы» и т.д.</a:t>
          </a:r>
        </a:p>
      </dgm:t>
    </dgm:pt>
    <dgm:pt modelId="{25993EFA-2334-4C1C-AC9E-48C0AEDB5038}" type="parTrans" cxnId="{ABD9F410-0591-4426-B71F-5FF1749372A6}">
      <dgm:prSet/>
      <dgm:spPr/>
      <dgm:t>
        <a:bodyPr/>
        <a:lstStyle/>
        <a:p>
          <a:endParaRPr lang="ru-RU"/>
        </a:p>
      </dgm:t>
    </dgm:pt>
    <dgm:pt modelId="{0DBC72A1-5242-4D81-BD58-CD9302BAE62D}" type="sibTrans" cxnId="{ABD9F410-0591-4426-B71F-5FF1749372A6}">
      <dgm:prSet/>
      <dgm:spPr/>
      <dgm:t>
        <a:bodyPr/>
        <a:lstStyle/>
        <a:p>
          <a:endParaRPr lang="ru-RU"/>
        </a:p>
      </dgm:t>
    </dgm:pt>
    <dgm:pt modelId="{7F6A66C5-1D79-4E96-8E5F-3FD8D992F9E1}">
      <dgm:prSet/>
      <dgm:spPr/>
      <dgm:t>
        <a:bodyPr/>
        <a:lstStyle/>
        <a:p>
          <a:r>
            <a:rPr lang="ru-RU" b="1"/>
            <a:t>В календарном плане указывается тема встречи, форма её проведения, кратко – методы активации родителей. </a:t>
          </a:r>
          <a:endParaRPr lang="ru-RU" b="1" dirty="0"/>
        </a:p>
      </dgm:t>
    </dgm:pt>
    <dgm:pt modelId="{E5FD1646-9D2C-429A-B864-417059B9E4D5}" type="parTrans" cxnId="{5D27428E-6C3E-4CA2-B93D-295EAF59C99C}">
      <dgm:prSet/>
      <dgm:spPr/>
      <dgm:t>
        <a:bodyPr/>
        <a:lstStyle/>
        <a:p>
          <a:endParaRPr lang="ru-RU"/>
        </a:p>
      </dgm:t>
    </dgm:pt>
    <dgm:pt modelId="{81B3C632-2BC2-4ED4-97AD-B85D769A519B}" type="sibTrans" cxnId="{5D27428E-6C3E-4CA2-B93D-295EAF59C99C}">
      <dgm:prSet/>
      <dgm:spPr/>
      <dgm:t>
        <a:bodyPr/>
        <a:lstStyle/>
        <a:p>
          <a:endParaRPr lang="ru-RU"/>
        </a:p>
      </dgm:t>
    </dgm:pt>
    <dgm:pt modelId="{23343EFB-1A6C-4A34-9064-93BD1511C586}" type="pres">
      <dgm:prSet presAssocID="{F99C91AC-0C22-429B-AACB-46B5F750E3F2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3361337-F062-45D4-A33C-31FBEDDB1561}" type="pres">
      <dgm:prSet presAssocID="{5BABDBF5-2097-4EE3-946D-DF22B69B4A65}" presName="composite" presStyleCnt="0"/>
      <dgm:spPr/>
    </dgm:pt>
    <dgm:pt modelId="{DA4439EE-B08E-49A9-84D7-3FD37C8775DE}" type="pres">
      <dgm:prSet presAssocID="{5BABDBF5-2097-4EE3-946D-DF22B69B4A65}" presName="rect1" presStyleLbl="trAlignAcc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AC60EA-F893-45FA-AD82-85D81B876A00}" type="pres">
      <dgm:prSet presAssocID="{5BABDBF5-2097-4EE3-946D-DF22B69B4A65}" presName="rect2" presStyleLbl="fgImgPlace1" presStyleIdx="0" presStyleCnt="2"/>
      <dgm:spPr/>
    </dgm:pt>
    <dgm:pt modelId="{002C0728-1DCB-4AAC-814A-F3F286A7918B}" type="pres">
      <dgm:prSet presAssocID="{0DBC72A1-5242-4D81-BD58-CD9302BAE62D}" presName="sibTrans" presStyleCnt="0"/>
      <dgm:spPr/>
    </dgm:pt>
    <dgm:pt modelId="{16C72C94-0AC4-4B87-9169-48282B86646E}" type="pres">
      <dgm:prSet presAssocID="{7F6A66C5-1D79-4E96-8E5F-3FD8D992F9E1}" presName="composite" presStyleCnt="0"/>
      <dgm:spPr/>
    </dgm:pt>
    <dgm:pt modelId="{BD612EE6-B528-4960-9958-C5942081A95A}" type="pres">
      <dgm:prSet presAssocID="{7F6A66C5-1D79-4E96-8E5F-3FD8D992F9E1}" presName="rect1" presStyleLbl="trAlignAcc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4F47E4-6DD3-4424-841F-190B1484E3C5}" type="pres">
      <dgm:prSet presAssocID="{7F6A66C5-1D79-4E96-8E5F-3FD8D992F9E1}" presName="rect2" presStyleLbl="fgImgPlace1" presStyleIdx="1" presStyleCnt="2"/>
      <dgm:spPr/>
    </dgm:pt>
  </dgm:ptLst>
  <dgm:cxnLst>
    <dgm:cxn modelId="{5D27428E-6C3E-4CA2-B93D-295EAF59C99C}" srcId="{F99C91AC-0C22-429B-AACB-46B5F750E3F2}" destId="{7F6A66C5-1D79-4E96-8E5F-3FD8D992F9E1}" srcOrd="1" destOrd="0" parTransId="{E5FD1646-9D2C-429A-B864-417059B9E4D5}" sibTransId="{81B3C632-2BC2-4ED4-97AD-B85D769A519B}"/>
    <dgm:cxn modelId="{E98012F4-79F3-4F09-BE93-5E6DBFB9055D}" type="presOf" srcId="{F99C91AC-0C22-429B-AACB-46B5F750E3F2}" destId="{23343EFB-1A6C-4A34-9064-93BD1511C586}" srcOrd="0" destOrd="0" presId="urn:microsoft.com/office/officeart/2008/layout/PictureStrips"/>
    <dgm:cxn modelId="{ABD9F410-0591-4426-B71F-5FF1749372A6}" srcId="{F99C91AC-0C22-429B-AACB-46B5F750E3F2}" destId="{5BABDBF5-2097-4EE3-946D-DF22B69B4A65}" srcOrd="0" destOrd="0" parTransId="{25993EFA-2334-4C1C-AC9E-48C0AEDB5038}" sibTransId="{0DBC72A1-5242-4D81-BD58-CD9302BAE62D}"/>
    <dgm:cxn modelId="{2E269023-21F3-4C03-96D9-9D4D55F6E0FB}" type="presOf" srcId="{5BABDBF5-2097-4EE3-946D-DF22B69B4A65}" destId="{DA4439EE-B08E-49A9-84D7-3FD37C8775DE}" srcOrd="0" destOrd="0" presId="urn:microsoft.com/office/officeart/2008/layout/PictureStrips"/>
    <dgm:cxn modelId="{74D9B98A-BFC4-4827-BFE2-797C7F784F7E}" type="presOf" srcId="{7F6A66C5-1D79-4E96-8E5F-3FD8D992F9E1}" destId="{BD612EE6-B528-4960-9958-C5942081A95A}" srcOrd="0" destOrd="0" presId="urn:microsoft.com/office/officeart/2008/layout/PictureStrips"/>
    <dgm:cxn modelId="{83530CFF-8797-418F-BC18-E7DB053788AF}" type="presParOf" srcId="{23343EFB-1A6C-4A34-9064-93BD1511C586}" destId="{63361337-F062-45D4-A33C-31FBEDDB1561}" srcOrd="0" destOrd="0" presId="urn:microsoft.com/office/officeart/2008/layout/PictureStrips"/>
    <dgm:cxn modelId="{098DF135-EC78-482F-9AE7-B2E261F3BC25}" type="presParOf" srcId="{63361337-F062-45D4-A33C-31FBEDDB1561}" destId="{DA4439EE-B08E-49A9-84D7-3FD37C8775DE}" srcOrd="0" destOrd="0" presId="urn:microsoft.com/office/officeart/2008/layout/PictureStrips"/>
    <dgm:cxn modelId="{FF5E19A1-BD98-4A42-8DE9-EFBF85A061FB}" type="presParOf" srcId="{63361337-F062-45D4-A33C-31FBEDDB1561}" destId="{80AC60EA-F893-45FA-AD82-85D81B876A00}" srcOrd="1" destOrd="0" presId="urn:microsoft.com/office/officeart/2008/layout/PictureStrips"/>
    <dgm:cxn modelId="{E31998C9-21A3-41AD-829F-83F11367186F}" type="presParOf" srcId="{23343EFB-1A6C-4A34-9064-93BD1511C586}" destId="{002C0728-1DCB-4AAC-814A-F3F286A7918B}" srcOrd="1" destOrd="0" presId="urn:microsoft.com/office/officeart/2008/layout/PictureStrips"/>
    <dgm:cxn modelId="{C8ECFA45-C0F4-4DDA-8CBE-F8C1245016AE}" type="presParOf" srcId="{23343EFB-1A6C-4A34-9064-93BD1511C586}" destId="{16C72C94-0AC4-4B87-9169-48282B86646E}" srcOrd="2" destOrd="0" presId="urn:microsoft.com/office/officeart/2008/layout/PictureStrips"/>
    <dgm:cxn modelId="{4B029003-C17B-4E31-B9EA-1A79CC7CFAFE}" type="presParOf" srcId="{16C72C94-0AC4-4B87-9169-48282B86646E}" destId="{BD612EE6-B528-4960-9958-C5942081A95A}" srcOrd="0" destOrd="0" presId="urn:microsoft.com/office/officeart/2008/layout/PictureStrips"/>
    <dgm:cxn modelId="{8580DD72-AFB5-4D50-A39F-FC0706D6D1CB}" type="presParOf" srcId="{16C72C94-0AC4-4B87-9169-48282B86646E}" destId="{874F47E4-6DD3-4424-841F-190B1484E3C5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5.xml><?xml version="1.0" encoding="utf-8"?>
<dgm:dataModel xmlns:dgm="http://schemas.openxmlformats.org/drawingml/2006/diagram" xmlns:a="http://schemas.openxmlformats.org/drawingml/2006/main">
  <dgm:ptLst>
    <dgm:pt modelId="{E892C962-FE63-425A-97D5-10ADA23B7FC1}" type="doc">
      <dgm:prSet loTypeId="urn:microsoft.com/office/officeart/2008/layout/BendingPictureCaption" loCatId="picture" qsTypeId="urn:microsoft.com/office/officeart/2005/8/quickstyle/simple2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C247D534-DF79-447A-BEA4-D47BB000711F}">
      <dgm:prSet/>
      <dgm:spPr/>
      <dgm:t>
        <a:bodyPr/>
        <a:lstStyle/>
        <a:p>
          <a:r>
            <a:rPr lang="ru-RU">
              <a:latin typeface="Times New Roman" panose="02020603050405020304" pitchFamily="18" charset="0"/>
              <a:ea typeface="Times New Roman" panose="02020603050405020304" pitchFamily="18" charset="0"/>
            </a:rPr>
            <a:t>информативную, </a:t>
          </a:r>
          <a:endParaRPr lang="ru-RU" dirty="0">
            <a:latin typeface="Times New Roman" panose="02020603050405020304" pitchFamily="18" charset="0"/>
            <a:ea typeface="Times New Roman" panose="02020603050405020304" pitchFamily="18" charset="0"/>
          </a:endParaRPr>
        </a:p>
      </dgm:t>
    </dgm:pt>
    <dgm:pt modelId="{44785EF5-2403-46D3-969C-823E5221AA7A}" type="parTrans" cxnId="{36A8D4F4-B3EA-413D-A218-EF1060CF897B}">
      <dgm:prSet/>
      <dgm:spPr/>
      <dgm:t>
        <a:bodyPr/>
        <a:lstStyle/>
        <a:p>
          <a:endParaRPr lang="ru-RU"/>
        </a:p>
      </dgm:t>
    </dgm:pt>
    <dgm:pt modelId="{439A301F-16EE-44CA-80FD-F52C9FEC5CAA}" type="sibTrans" cxnId="{36A8D4F4-B3EA-413D-A218-EF1060CF897B}">
      <dgm:prSet/>
      <dgm:spPr/>
      <dgm:t>
        <a:bodyPr/>
        <a:lstStyle/>
        <a:p>
          <a:endParaRPr lang="ru-RU"/>
        </a:p>
      </dgm:t>
    </dgm:pt>
    <dgm:pt modelId="{6A88A29D-CAF4-47B5-8DB3-0316D92DCF47}">
      <dgm:prSet/>
      <dgm:spPr/>
      <dgm:t>
        <a:bodyPr/>
        <a:lstStyle/>
        <a:p>
          <a:r>
            <a:rPr lang="ru-RU">
              <a:latin typeface="Times New Roman" panose="02020603050405020304" pitchFamily="18" charset="0"/>
              <a:ea typeface="Times New Roman" panose="02020603050405020304" pitchFamily="18" charset="0"/>
            </a:rPr>
            <a:t>нормативную,</a:t>
          </a:r>
          <a:endParaRPr lang="ru-RU" dirty="0">
            <a:latin typeface="Times New Roman" panose="02020603050405020304" pitchFamily="18" charset="0"/>
            <a:ea typeface="Times New Roman" panose="02020603050405020304" pitchFamily="18" charset="0"/>
          </a:endParaRPr>
        </a:p>
      </dgm:t>
    </dgm:pt>
    <dgm:pt modelId="{8CA09C9F-F23B-4075-81DC-1F52A8D4FBD5}" type="parTrans" cxnId="{A63C44C9-55D3-42E0-A31A-4B2272CF0F68}">
      <dgm:prSet/>
      <dgm:spPr/>
      <dgm:t>
        <a:bodyPr/>
        <a:lstStyle/>
        <a:p>
          <a:endParaRPr lang="ru-RU"/>
        </a:p>
      </dgm:t>
    </dgm:pt>
    <dgm:pt modelId="{7C174EC1-B805-479F-9C78-FFE80C8479A3}" type="sibTrans" cxnId="{A63C44C9-55D3-42E0-A31A-4B2272CF0F68}">
      <dgm:prSet/>
      <dgm:spPr/>
      <dgm:t>
        <a:bodyPr/>
        <a:lstStyle/>
        <a:p>
          <a:endParaRPr lang="ru-RU"/>
        </a:p>
      </dgm:t>
    </dgm:pt>
    <dgm:pt modelId="{82991E72-D092-4C72-9469-DECE8B6CF5D5}">
      <dgm:prSet/>
      <dgm:spPr/>
      <dgm:t>
        <a:bodyPr/>
        <a:lstStyle/>
        <a:p>
          <a:r>
            <a:rPr lang="ru-RU">
              <a:latin typeface="Times New Roman" panose="02020603050405020304" pitchFamily="18" charset="0"/>
              <a:ea typeface="Times New Roman" panose="02020603050405020304" pitchFamily="18" charset="0"/>
            </a:rPr>
            <a:t>познавательную, </a:t>
          </a:r>
          <a:endParaRPr lang="ru-RU" dirty="0">
            <a:latin typeface="Times New Roman" panose="02020603050405020304" pitchFamily="18" charset="0"/>
            <a:ea typeface="Times New Roman" panose="02020603050405020304" pitchFamily="18" charset="0"/>
          </a:endParaRPr>
        </a:p>
      </dgm:t>
    </dgm:pt>
    <dgm:pt modelId="{B7D725FF-5D52-468B-AF7E-9D17A549DB49}" type="parTrans" cxnId="{70A05001-5439-4DC0-A944-FE028786D606}">
      <dgm:prSet/>
      <dgm:spPr/>
      <dgm:t>
        <a:bodyPr/>
        <a:lstStyle/>
        <a:p>
          <a:endParaRPr lang="ru-RU"/>
        </a:p>
      </dgm:t>
    </dgm:pt>
    <dgm:pt modelId="{7AB41DBA-B755-489C-BAD1-C84A3A50F3AA}" type="sibTrans" cxnId="{70A05001-5439-4DC0-A944-FE028786D606}">
      <dgm:prSet/>
      <dgm:spPr/>
      <dgm:t>
        <a:bodyPr/>
        <a:lstStyle/>
        <a:p>
          <a:endParaRPr lang="ru-RU"/>
        </a:p>
      </dgm:t>
    </dgm:pt>
    <dgm:pt modelId="{C9FA9225-8232-44AC-BD33-2BDC3E0459BE}">
      <dgm:prSet/>
      <dgm:spPr/>
      <dgm:t>
        <a:bodyPr/>
        <a:lstStyle/>
        <a:p>
          <a:r>
            <a:rPr lang="ru-RU">
              <a:latin typeface="Times New Roman" panose="02020603050405020304" pitchFamily="18" charset="0"/>
              <a:ea typeface="Times New Roman" panose="02020603050405020304" pitchFamily="18" charset="0"/>
            </a:rPr>
            <a:t>коммуникативную, </a:t>
          </a:r>
          <a:endParaRPr lang="ru-RU" dirty="0">
            <a:latin typeface="Times New Roman" panose="02020603050405020304" pitchFamily="18" charset="0"/>
            <a:ea typeface="Times New Roman" panose="02020603050405020304" pitchFamily="18" charset="0"/>
          </a:endParaRPr>
        </a:p>
      </dgm:t>
    </dgm:pt>
    <dgm:pt modelId="{A7057C78-7FD6-42AB-A6B6-CF098A8272E5}" type="parTrans" cxnId="{5DCE5802-65C5-42FD-BDC3-52D18090A9E1}">
      <dgm:prSet/>
      <dgm:spPr/>
      <dgm:t>
        <a:bodyPr/>
        <a:lstStyle/>
        <a:p>
          <a:endParaRPr lang="ru-RU"/>
        </a:p>
      </dgm:t>
    </dgm:pt>
    <dgm:pt modelId="{FC6A3D6D-3AAF-49A6-BA13-4B4553063EC7}" type="sibTrans" cxnId="{5DCE5802-65C5-42FD-BDC3-52D18090A9E1}">
      <dgm:prSet/>
      <dgm:spPr/>
      <dgm:t>
        <a:bodyPr/>
        <a:lstStyle/>
        <a:p>
          <a:endParaRPr lang="ru-RU"/>
        </a:p>
      </dgm:t>
    </dgm:pt>
    <dgm:pt modelId="{B4101247-AF2A-4AEA-BCE4-FB6639FE9755}">
      <dgm:prSet/>
      <dgm:spPr/>
      <dgm:t>
        <a:bodyPr/>
        <a:lstStyle/>
        <a:p>
          <a:r>
            <a:rPr lang="ru-RU">
              <a:latin typeface="Times New Roman" panose="02020603050405020304" pitchFamily="18" charset="0"/>
              <a:ea typeface="Times New Roman" panose="02020603050405020304" pitchFamily="18" charset="0"/>
            </a:rPr>
            <a:t>регулятивную, </a:t>
          </a:r>
          <a:endParaRPr lang="ru-RU" dirty="0">
            <a:latin typeface="Times New Roman" panose="02020603050405020304" pitchFamily="18" charset="0"/>
            <a:ea typeface="Times New Roman" panose="02020603050405020304" pitchFamily="18" charset="0"/>
          </a:endParaRPr>
        </a:p>
      </dgm:t>
    </dgm:pt>
    <dgm:pt modelId="{48E7B640-0862-4E74-BE69-FDF85E1DE6F6}" type="parTrans" cxnId="{4C31BAF4-BFED-4D97-901F-08A23C4A37FB}">
      <dgm:prSet/>
      <dgm:spPr/>
      <dgm:t>
        <a:bodyPr/>
        <a:lstStyle/>
        <a:p>
          <a:endParaRPr lang="ru-RU"/>
        </a:p>
      </dgm:t>
    </dgm:pt>
    <dgm:pt modelId="{C470763F-3F94-4A9C-91CD-448ED008C8D3}" type="sibTrans" cxnId="{4C31BAF4-BFED-4D97-901F-08A23C4A37FB}">
      <dgm:prSet/>
      <dgm:spPr/>
      <dgm:t>
        <a:bodyPr/>
        <a:lstStyle/>
        <a:p>
          <a:endParaRPr lang="ru-RU"/>
        </a:p>
      </dgm:t>
    </dgm:pt>
    <dgm:pt modelId="{4218D0B1-CB71-4273-9949-B3AF27C8C2A2}">
      <dgm:prSet/>
      <dgm:spPr/>
      <dgm:t>
        <a:bodyPr/>
        <a:lstStyle/>
        <a:p>
          <a:r>
            <a:rPr lang="ru-RU">
              <a:latin typeface="Times New Roman" panose="02020603050405020304" pitchFamily="18" charset="0"/>
              <a:ea typeface="Times New Roman" panose="02020603050405020304" pitchFamily="18" charset="0"/>
            </a:rPr>
            <a:t>воспитательную.</a:t>
          </a:r>
          <a:endParaRPr lang="ru-RU" dirty="0">
            <a:effectLst/>
            <a:latin typeface="Times New Roman" panose="02020603050405020304" pitchFamily="18" charset="0"/>
            <a:ea typeface="Times New Roman" panose="02020603050405020304" pitchFamily="18" charset="0"/>
          </a:endParaRPr>
        </a:p>
      </dgm:t>
    </dgm:pt>
    <dgm:pt modelId="{C287ADB1-F58C-4644-BFDE-BBAA17FCB8BC}" type="parTrans" cxnId="{F5A17B78-65E6-4160-ACD5-E67686BE740E}">
      <dgm:prSet/>
      <dgm:spPr/>
      <dgm:t>
        <a:bodyPr/>
        <a:lstStyle/>
        <a:p>
          <a:endParaRPr lang="ru-RU"/>
        </a:p>
      </dgm:t>
    </dgm:pt>
    <dgm:pt modelId="{97888939-CA53-491A-9876-C2FA506FBC8E}" type="sibTrans" cxnId="{F5A17B78-65E6-4160-ACD5-E67686BE740E}">
      <dgm:prSet/>
      <dgm:spPr/>
      <dgm:t>
        <a:bodyPr/>
        <a:lstStyle/>
        <a:p>
          <a:endParaRPr lang="ru-RU"/>
        </a:p>
      </dgm:t>
    </dgm:pt>
    <dgm:pt modelId="{1DDD3151-2193-4B42-8AA2-456B9620BECA}" type="pres">
      <dgm:prSet presAssocID="{E892C962-FE63-425A-97D5-10ADA23B7FC1}" presName="diagram" presStyleCnt="0">
        <dgm:presLayoutVars>
          <dgm:dir/>
        </dgm:presLayoutVars>
      </dgm:prSet>
      <dgm:spPr/>
      <dgm:t>
        <a:bodyPr/>
        <a:lstStyle/>
        <a:p>
          <a:endParaRPr lang="ru-RU"/>
        </a:p>
      </dgm:t>
    </dgm:pt>
    <dgm:pt modelId="{CED7CFAA-32C8-462F-BBB6-AD5885A27C66}" type="pres">
      <dgm:prSet presAssocID="{C247D534-DF79-447A-BEA4-D47BB000711F}" presName="composite" presStyleCnt="0"/>
      <dgm:spPr/>
    </dgm:pt>
    <dgm:pt modelId="{087561ED-B40B-4E23-A6D3-2C30B06CD047}" type="pres">
      <dgm:prSet presAssocID="{C247D534-DF79-447A-BEA4-D47BB000711F}" presName="Image" presStyleLbl="bgShp" presStyleIdx="0" presStyleCnt="6"/>
      <dgm:spPr/>
    </dgm:pt>
    <dgm:pt modelId="{B2855EAB-1E6C-4215-9040-60822E50489A}" type="pres">
      <dgm:prSet presAssocID="{C247D534-DF79-447A-BEA4-D47BB000711F}" presName="Parent" presStyleLbl="node0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B5EF7A-2981-4C77-B45A-9FD3D1319DD5}" type="pres">
      <dgm:prSet presAssocID="{439A301F-16EE-44CA-80FD-F52C9FEC5CAA}" presName="sibTrans" presStyleCnt="0"/>
      <dgm:spPr/>
    </dgm:pt>
    <dgm:pt modelId="{A3C4288F-D86F-4415-B794-BDAF283DAAAC}" type="pres">
      <dgm:prSet presAssocID="{6A88A29D-CAF4-47B5-8DB3-0316D92DCF47}" presName="composite" presStyleCnt="0"/>
      <dgm:spPr/>
    </dgm:pt>
    <dgm:pt modelId="{56AF5278-161F-45A0-A1F5-1DDFE9CBD50F}" type="pres">
      <dgm:prSet presAssocID="{6A88A29D-CAF4-47B5-8DB3-0316D92DCF47}" presName="Image" presStyleLbl="bgShp" presStyleIdx="1" presStyleCnt="6"/>
      <dgm:spPr/>
    </dgm:pt>
    <dgm:pt modelId="{0DC107A3-445F-4FAA-BC89-7E52221252B7}" type="pres">
      <dgm:prSet presAssocID="{6A88A29D-CAF4-47B5-8DB3-0316D92DCF47}" presName="Parent" presStyleLbl="node0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259807-FA72-4D9B-AE28-27C6AE98B64E}" type="pres">
      <dgm:prSet presAssocID="{7C174EC1-B805-479F-9C78-FFE80C8479A3}" presName="sibTrans" presStyleCnt="0"/>
      <dgm:spPr/>
    </dgm:pt>
    <dgm:pt modelId="{50FBD578-C9EB-494C-9430-D5CC74AA542D}" type="pres">
      <dgm:prSet presAssocID="{82991E72-D092-4C72-9469-DECE8B6CF5D5}" presName="composite" presStyleCnt="0"/>
      <dgm:spPr/>
    </dgm:pt>
    <dgm:pt modelId="{221783AA-9CD9-4029-BD04-FB5075336733}" type="pres">
      <dgm:prSet presAssocID="{82991E72-D092-4C72-9469-DECE8B6CF5D5}" presName="Image" presStyleLbl="bgShp" presStyleIdx="2" presStyleCnt="6"/>
      <dgm:spPr/>
    </dgm:pt>
    <dgm:pt modelId="{59C31380-16AD-4E13-947D-0AA2CE541E8D}" type="pres">
      <dgm:prSet presAssocID="{82991E72-D092-4C72-9469-DECE8B6CF5D5}" presName="Parent" presStyleLbl="node0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D2B81F-A525-4D13-A17D-37CACC8191D6}" type="pres">
      <dgm:prSet presAssocID="{7AB41DBA-B755-489C-BAD1-C84A3A50F3AA}" presName="sibTrans" presStyleCnt="0"/>
      <dgm:spPr/>
    </dgm:pt>
    <dgm:pt modelId="{F05B7901-E2B0-406C-949B-5E02CBBE2E25}" type="pres">
      <dgm:prSet presAssocID="{C9FA9225-8232-44AC-BD33-2BDC3E0459BE}" presName="composite" presStyleCnt="0"/>
      <dgm:spPr/>
    </dgm:pt>
    <dgm:pt modelId="{A21211E2-D1EC-4A07-A50A-BA5EBFFABE7E}" type="pres">
      <dgm:prSet presAssocID="{C9FA9225-8232-44AC-BD33-2BDC3E0459BE}" presName="Image" presStyleLbl="bgShp" presStyleIdx="3" presStyleCnt="6"/>
      <dgm:spPr/>
    </dgm:pt>
    <dgm:pt modelId="{93E24137-E97C-46FD-9453-118DF0E81FCB}" type="pres">
      <dgm:prSet presAssocID="{C9FA9225-8232-44AC-BD33-2BDC3E0459BE}" presName="Parent" presStyleLbl="node0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4DE3CB-4B1B-4F05-AF72-238051B9D918}" type="pres">
      <dgm:prSet presAssocID="{FC6A3D6D-3AAF-49A6-BA13-4B4553063EC7}" presName="sibTrans" presStyleCnt="0"/>
      <dgm:spPr/>
    </dgm:pt>
    <dgm:pt modelId="{DFA8659B-0124-4D8D-BD42-13BC2CC07BC1}" type="pres">
      <dgm:prSet presAssocID="{B4101247-AF2A-4AEA-BCE4-FB6639FE9755}" presName="composite" presStyleCnt="0"/>
      <dgm:spPr/>
    </dgm:pt>
    <dgm:pt modelId="{A90E89BA-D557-4641-A92B-D5966DE38670}" type="pres">
      <dgm:prSet presAssocID="{B4101247-AF2A-4AEA-BCE4-FB6639FE9755}" presName="Image" presStyleLbl="bgShp" presStyleIdx="4" presStyleCnt="6"/>
      <dgm:spPr/>
    </dgm:pt>
    <dgm:pt modelId="{5B33E728-4E2F-4C19-9478-810B35FF74BC}" type="pres">
      <dgm:prSet presAssocID="{B4101247-AF2A-4AEA-BCE4-FB6639FE9755}" presName="Parent" presStyleLbl="node0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88F464B-EE21-4048-A41B-645D1ED22608}" type="pres">
      <dgm:prSet presAssocID="{C470763F-3F94-4A9C-91CD-448ED008C8D3}" presName="sibTrans" presStyleCnt="0"/>
      <dgm:spPr/>
    </dgm:pt>
    <dgm:pt modelId="{41E52B45-CD48-4140-BC39-32BB2150E02D}" type="pres">
      <dgm:prSet presAssocID="{4218D0B1-CB71-4273-9949-B3AF27C8C2A2}" presName="composite" presStyleCnt="0"/>
      <dgm:spPr/>
    </dgm:pt>
    <dgm:pt modelId="{79D4F200-42F3-4DB0-ADCF-7EDF502B23A9}" type="pres">
      <dgm:prSet presAssocID="{4218D0B1-CB71-4273-9949-B3AF27C8C2A2}" presName="Image" presStyleLbl="bgShp" presStyleIdx="5" presStyleCnt="6"/>
      <dgm:spPr/>
    </dgm:pt>
    <dgm:pt modelId="{759CAF1B-5CF4-4711-AB8B-87D8D18EE835}" type="pres">
      <dgm:prSet presAssocID="{4218D0B1-CB71-4273-9949-B3AF27C8C2A2}" presName="Parent" presStyleLbl="node0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63C44C9-55D3-42E0-A31A-4B2272CF0F68}" srcId="{E892C962-FE63-425A-97D5-10ADA23B7FC1}" destId="{6A88A29D-CAF4-47B5-8DB3-0316D92DCF47}" srcOrd="1" destOrd="0" parTransId="{8CA09C9F-F23B-4075-81DC-1F52A8D4FBD5}" sibTransId="{7C174EC1-B805-479F-9C78-FFE80C8479A3}"/>
    <dgm:cxn modelId="{6A29453B-91BD-4521-974A-45D35C21FD02}" type="presOf" srcId="{6A88A29D-CAF4-47B5-8DB3-0316D92DCF47}" destId="{0DC107A3-445F-4FAA-BC89-7E52221252B7}" srcOrd="0" destOrd="0" presId="urn:microsoft.com/office/officeart/2008/layout/BendingPictureCaption"/>
    <dgm:cxn modelId="{49C5AAC0-6E58-4295-BDDE-2F31106F6A52}" type="presOf" srcId="{82991E72-D092-4C72-9469-DECE8B6CF5D5}" destId="{59C31380-16AD-4E13-947D-0AA2CE541E8D}" srcOrd="0" destOrd="0" presId="urn:microsoft.com/office/officeart/2008/layout/BendingPictureCaption"/>
    <dgm:cxn modelId="{70A05001-5439-4DC0-A944-FE028786D606}" srcId="{E892C962-FE63-425A-97D5-10ADA23B7FC1}" destId="{82991E72-D092-4C72-9469-DECE8B6CF5D5}" srcOrd="2" destOrd="0" parTransId="{B7D725FF-5D52-468B-AF7E-9D17A549DB49}" sibTransId="{7AB41DBA-B755-489C-BAD1-C84A3A50F3AA}"/>
    <dgm:cxn modelId="{36A8D4F4-B3EA-413D-A218-EF1060CF897B}" srcId="{E892C962-FE63-425A-97D5-10ADA23B7FC1}" destId="{C247D534-DF79-447A-BEA4-D47BB000711F}" srcOrd="0" destOrd="0" parTransId="{44785EF5-2403-46D3-969C-823E5221AA7A}" sibTransId="{439A301F-16EE-44CA-80FD-F52C9FEC5CAA}"/>
    <dgm:cxn modelId="{4C31BAF4-BFED-4D97-901F-08A23C4A37FB}" srcId="{E892C962-FE63-425A-97D5-10ADA23B7FC1}" destId="{B4101247-AF2A-4AEA-BCE4-FB6639FE9755}" srcOrd="4" destOrd="0" parTransId="{48E7B640-0862-4E74-BE69-FDF85E1DE6F6}" sibTransId="{C470763F-3F94-4A9C-91CD-448ED008C8D3}"/>
    <dgm:cxn modelId="{B4F5369D-7AE3-4126-8484-2DEEC8151686}" type="presOf" srcId="{C9FA9225-8232-44AC-BD33-2BDC3E0459BE}" destId="{93E24137-E97C-46FD-9453-118DF0E81FCB}" srcOrd="0" destOrd="0" presId="urn:microsoft.com/office/officeart/2008/layout/BendingPictureCaption"/>
    <dgm:cxn modelId="{F5A17B78-65E6-4160-ACD5-E67686BE740E}" srcId="{E892C962-FE63-425A-97D5-10ADA23B7FC1}" destId="{4218D0B1-CB71-4273-9949-B3AF27C8C2A2}" srcOrd="5" destOrd="0" parTransId="{C287ADB1-F58C-4644-BFDE-BBAA17FCB8BC}" sibTransId="{97888939-CA53-491A-9876-C2FA506FBC8E}"/>
    <dgm:cxn modelId="{20211108-6227-4882-99B7-75D654CE1748}" type="presOf" srcId="{4218D0B1-CB71-4273-9949-B3AF27C8C2A2}" destId="{759CAF1B-5CF4-4711-AB8B-87D8D18EE835}" srcOrd="0" destOrd="0" presId="urn:microsoft.com/office/officeart/2008/layout/BendingPictureCaption"/>
    <dgm:cxn modelId="{932F12BE-69E8-4F06-A542-E22AC2668EEC}" type="presOf" srcId="{C247D534-DF79-447A-BEA4-D47BB000711F}" destId="{B2855EAB-1E6C-4215-9040-60822E50489A}" srcOrd="0" destOrd="0" presId="urn:microsoft.com/office/officeart/2008/layout/BendingPictureCaption"/>
    <dgm:cxn modelId="{467F1854-BC97-4EE9-A308-69B91F14A9AF}" type="presOf" srcId="{E892C962-FE63-425A-97D5-10ADA23B7FC1}" destId="{1DDD3151-2193-4B42-8AA2-456B9620BECA}" srcOrd="0" destOrd="0" presId="urn:microsoft.com/office/officeart/2008/layout/BendingPictureCaption"/>
    <dgm:cxn modelId="{942EEC26-A54E-4415-8BF4-F37C4E0AA541}" type="presOf" srcId="{B4101247-AF2A-4AEA-BCE4-FB6639FE9755}" destId="{5B33E728-4E2F-4C19-9478-810B35FF74BC}" srcOrd="0" destOrd="0" presId="urn:microsoft.com/office/officeart/2008/layout/BendingPictureCaption"/>
    <dgm:cxn modelId="{5DCE5802-65C5-42FD-BDC3-52D18090A9E1}" srcId="{E892C962-FE63-425A-97D5-10ADA23B7FC1}" destId="{C9FA9225-8232-44AC-BD33-2BDC3E0459BE}" srcOrd="3" destOrd="0" parTransId="{A7057C78-7FD6-42AB-A6B6-CF098A8272E5}" sibTransId="{FC6A3D6D-3AAF-49A6-BA13-4B4553063EC7}"/>
    <dgm:cxn modelId="{F25807B1-9C8E-430A-9AEA-53C6EBB55284}" type="presParOf" srcId="{1DDD3151-2193-4B42-8AA2-456B9620BECA}" destId="{CED7CFAA-32C8-462F-BBB6-AD5885A27C66}" srcOrd="0" destOrd="0" presId="urn:microsoft.com/office/officeart/2008/layout/BendingPictureCaption"/>
    <dgm:cxn modelId="{879D3C6F-007C-449D-B4F7-604B7577AC17}" type="presParOf" srcId="{CED7CFAA-32C8-462F-BBB6-AD5885A27C66}" destId="{087561ED-B40B-4E23-A6D3-2C30B06CD047}" srcOrd="0" destOrd="0" presId="urn:microsoft.com/office/officeart/2008/layout/BendingPictureCaption"/>
    <dgm:cxn modelId="{F160C498-4425-4CDB-B2E3-BF7BF642BFD4}" type="presParOf" srcId="{CED7CFAA-32C8-462F-BBB6-AD5885A27C66}" destId="{B2855EAB-1E6C-4215-9040-60822E50489A}" srcOrd="1" destOrd="0" presId="urn:microsoft.com/office/officeart/2008/layout/BendingPictureCaption"/>
    <dgm:cxn modelId="{80999DE0-C2F4-4184-977D-1749280EF15C}" type="presParOf" srcId="{1DDD3151-2193-4B42-8AA2-456B9620BECA}" destId="{28B5EF7A-2981-4C77-B45A-9FD3D1319DD5}" srcOrd="1" destOrd="0" presId="urn:microsoft.com/office/officeart/2008/layout/BendingPictureCaption"/>
    <dgm:cxn modelId="{B92F7CBB-EE70-41B8-9A91-9860F7321A6B}" type="presParOf" srcId="{1DDD3151-2193-4B42-8AA2-456B9620BECA}" destId="{A3C4288F-D86F-4415-B794-BDAF283DAAAC}" srcOrd="2" destOrd="0" presId="urn:microsoft.com/office/officeart/2008/layout/BendingPictureCaption"/>
    <dgm:cxn modelId="{553EC6C6-41D6-4A61-856D-580F1C37DB11}" type="presParOf" srcId="{A3C4288F-D86F-4415-B794-BDAF283DAAAC}" destId="{56AF5278-161F-45A0-A1F5-1DDFE9CBD50F}" srcOrd="0" destOrd="0" presId="urn:microsoft.com/office/officeart/2008/layout/BendingPictureCaption"/>
    <dgm:cxn modelId="{CA859DDC-112B-480B-B47E-B2549FFAA698}" type="presParOf" srcId="{A3C4288F-D86F-4415-B794-BDAF283DAAAC}" destId="{0DC107A3-445F-4FAA-BC89-7E52221252B7}" srcOrd="1" destOrd="0" presId="urn:microsoft.com/office/officeart/2008/layout/BendingPictureCaption"/>
    <dgm:cxn modelId="{DE2625F7-E4AC-4ACC-8DCA-77DCE78A22C7}" type="presParOf" srcId="{1DDD3151-2193-4B42-8AA2-456B9620BECA}" destId="{EE259807-FA72-4D9B-AE28-27C6AE98B64E}" srcOrd="3" destOrd="0" presId="urn:microsoft.com/office/officeart/2008/layout/BendingPictureCaption"/>
    <dgm:cxn modelId="{C414DC08-BCEF-4B75-8957-A0BD6DE1AB11}" type="presParOf" srcId="{1DDD3151-2193-4B42-8AA2-456B9620BECA}" destId="{50FBD578-C9EB-494C-9430-D5CC74AA542D}" srcOrd="4" destOrd="0" presId="urn:microsoft.com/office/officeart/2008/layout/BendingPictureCaption"/>
    <dgm:cxn modelId="{CCD4F3E6-16AB-4926-885E-B0E1E88DEF0B}" type="presParOf" srcId="{50FBD578-C9EB-494C-9430-D5CC74AA542D}" destId="{221783AA-9CD9-4029-BD04-FB5075336733}" srcOrd="0" destOrd="0" presId="urn:microsoft.com/office/officeart/2008/layout/BendingPictureCaption"/>
    <dgm:cxn modelId="{72A70CBF-731A-460E-B92B-9BAF40740A32}" type="presParOf" srcId="{50FBD578-C9EB-494C-9430-D5CC74AA542D}" destId="{59C31380-16AD-4E13-947D-0AA2CE541E8D}" srcOrd="1" destOrd="0" presId="urn:microsoft.com/office/officeart/2008/layout/BendingPictureCaption"/>
    <dgm:cxn modelId="{6A63DA88-2331-4711-99AB-33CDAEF36F2D}" type="presParOf" srcId="{1DDD3151-2193-4B42-8AA2-456B9620BECA}" destId="{37D2B81F-A525-4D13-A17D-37CACC8191D6}" srcOrd="5" destOrd="0" presId="urn:microsoft.com/office/officeart/2008/layout/BendingPictureCaption"/>
    <dgm:cxn modelId="{330D80C8-46C0-46D1-9582-C2081B260F24}" type="presParOf" srcId="{1DDD3151-2193-4B42-8AA2-456B9620BECA}" destId="{F05B7901-E2B0-406C-949B-5E02CBBE2E25}" srcOrd="6" destOrd="0" presId="urn:microsoft.com/office/officeart/2008/layout/BendingPictureCaption"/>
    <dgm:cxn modelId="{E4D2606A-9A75-497F-9701-DC6C659F2501}" type="presParOf" srcId="{F05B7901-E2B0-406C-949B-5E02CBBE2E25}" destId="{A21211E2-D1EC-4A07-A50A-BA5EBFFABE7E}" srcOrd="0" destOrd="0" presId="urn:microsoft.com/office/officeart/2008/layout/BendingPictureCaption"/>
    <dgm:cxn modelId="{51B0FDB2-7F33-4F97-8B23-6F0AC0CB3162}" type="presParOf" srcId="{F05B7901-E2B0-406C-949B-5E02CBBE2E25}" destId="{93E24137-E97C-46FD-9453-118DF0E81FCB}" srcOrd="1" destOrd="0" presId="urn:microsoft.com/office/officeart/2008/layout/BendingPictureCaption"/>
    <dgm:cxn modelId="{79CF31A9-8AEB-4BC2-91C7-0D9812E694DB}" type="presParOf" srcId="{1DDD3151-2193-4B42-8AA2-456B9620BECA}" destId="{6E4DE3CB-4B1B-4F05-AF72-238051B9D918}" srcOrd="7" destOrd="0" presId="urn:microsoft.com/office/officeart/2008/layout/BendingPictureCaption"/>
    <dgm:cxn modelId="{B7253280-609F-4A1B-B343-DBBF009131B9}" type="presParOf" srcId="{1DDD3151-2193-4B42-8AA2-456B9620BECA}" destId="{DFA8659B-0124-4D8D-BD42-13BC2CC07BC1}" srcOrd="8" destOrd="0" presId="urn:microsoft.com/office/officeart/2008/layout/BendingPictureCaption"/>
    <dgm:cxn modelId="{F6F51404-E466-428F-B25F-295865C1F0E8}" type="presParOf" srcId="{DFA8659B-0124-4D8D-BD42-13BC2CC07BC1}" destId="{A90E89BA-D557-4641-A92B-D5966DE38670}" srcOrd="0" destOrd="0" presId="urn:microsoft.com/office/officeart/2008/layout/BendingPictureCaption"/>
    <dgm:cxn modelId="{1A86D46A-70E1-40B9-B569-0F93652A99B1}" type="presParOf" srcId="{DFA8659B-0124-4D8D-BD42-13BC2CC07BC1}" destId="{5B33E728-4E2F-4C19-9478-810B35FF74BC}" srcOrd="1" destOrd="0" presId="urn:microsoft.com/office/officeart/2008/layout/BendingPictureCaption"/>
    <dgm:cxn modelId="{98808E9F-B991-4C84-A6B6-E7071CF04FCF}" type="presParOf" srcId="{1DDD3151-2193-4B42-8AA2-456B9620BECA}" destId="{E88F464B-EE21-4048-A41B-645D1ED22608}" srcOrd="9" destOrd="0" presId="urn:microsoft.com/office/officeart/2008/layout/BendingPictureCaption"/>
    <dgm:cxn modelId="{B0C015B1-E109-427D-9D02-D7731E78C541}" type="presParOf" srcId="{1DDD3151-2193-4B42-8AA2-456B9620BECA}" destId="{41E52B45-CD48-4140-BC39-32BB2150E02D}" srcOrd="10" destOrd="0" presId="urn:microsoft.com/office/officeart/2008/layout/BendingPictureCaption"/>
    <dgm:cxn modelId="{2679820C-2053-402E-99F2-65DC79C19AB4}" type="presParOf" srcId="{41E52B45-CD48-4140-BC39-32BB2150E02D}" destId="{79D4F200-42F3-4DB0-ADCF-7EDF502B23A9}" srcOrd="0" destOrd="0" presId="urn:microsoft.com/office/officeart/2008/layout/BendingPictureCaption"/>
    <dgm:cxn modelId="{36A2AD0E-65C3-4B59-8A21-43422EFBD5D6}" type="presParOf" srcId="{41E52B45-CD48-4140-BC39-32BB2150E02D}" destId="{759CAF1B-5CF4-4711-AB8B-87D8D18EE835}" srcOrd="1" destOrd="0" presId="urn:microsoft.com/office/officeart/2008/layout/BendingPictureCaption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6.xml><?xml version="1.0" encoding="utf-8"?>
<dgm:dataModel xmlns:dgm="http://schemas.openxmlformats.org/drawingml/2006/diagram" xmlns:a="http://schemas.openxmlformats.org/drawingml/2006/main">
  <dgm:ptLst>
    <dgm:pt modelId="{42EDF6CD-B9D0-4C4C-8FDC-C6BC1E615594}" type="doc">
      <dgm:prSet loTypeId="urn:microsoft.com/office/officeart/2005/8/layout/default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364E0BC4-18C1-46E7-AB80-3DE38B00FD9E}">
      <dgm:prSet/>
      <dgm:spPr/>
      <dgm:t>
        <a:bodyPr/>
        <a:lstStyle/>
        <a:p>
          <a:r>
            <a:rPr lang="ru-RU" dirty="0">
              <a:latin typeface="Bookman Old Style" panose="02050604050505020204" pitchFamily="18" charset="0"/>
              <a:ea typeface="Times New Roman" panose="02020603050405020304" pitchFamily="18" charset="0"/>
            </a:rPr>
            <a:t>умения устанавливать эмоциональный контакт, завоевывать инициативу в общении;</a:t>
          </a:r>
        </a:p>
      </dgm:t>
    </dgm:pt>
    <dgm:pt modelId="{CD7D7281-369F-4E63-8161-D5738C5A3220}" type="parTrans" cxnId="{3DF42EE1-7CE7-4483-9C7D-AFC92685A350}">
      <dgm:prSet/>
      <dgm:spPr/>
      <dgm:t>
        <a:bodyPr/>
        <a:lstStyle/>
        <a:p>
          <a:endParaRPr lang="ru-RU"/>
        </a:p>
      </dgm:t>
    </dgm:pt>
    <dgm:pt modelId="{348CF74B-3604-4C5A-A869-9C8C2F338487}" type="sibTrans" cxnId="{3DF42EE1-7CE7-4483-9C7D-AFC92685A350}">
      <dgm:prSet/>
      <dgm:spPr/>
      <dgm:t>
        <a:bodyPr/>
        <a:lstStyle/>
        <a:p>
          <a:endParaRPr lang="ru-RU"/>
        </a:p>
      </dgm:t>
    </dgm:pt>
    <dgm:pt modelId="{20BD5B14-EA06-46AB-85C9-BAA0D45A80CC}">
      <dgm:prSet/>
      <dgm:spPr/>
      <dgm:t>
        <a:bodyPr/>
        <a:lstStyle/>
        <a:p>
          <a:r>
            <a:rPr lang="ru-RU">
              <a:latin typeface="Bookman Old Style" panose="02050604050505020204" pitchFamily="18" charset="0"/>
              <a:ea typeface="Times New Roman" panose="02020603050405020304" pitchFamily="18" charset="0"/>
            </a:rPr>
            <a:t>умения управлять своими эмоциями;</a:t>
          </a:r>
          <a:endParaRPr lang="ru-RU" dirty="0">
            <a:latin typeface="Bookman Old Style" panose="02050604050505020204" pitchFamily="18" charset="0"/>
            <a:ea typeface="Times New Roman" panose="02020603050405020304" pitchFamily="18" charset="0"/>
          </a:endParaRPr>
        </a:p>
      </dgm:t>
    </dgm:pt>
    <dgm:pt modelId="{79385912-C4A5-4093-98C6-66B79CA12488}" type="parTrans" cxnId="{5C01FE9F-C19E-4CC8-9046-11430FA846A8}">
      <dgm:prSet/>
      <dgm:spPr/>
      <dgm:t>
        <a:bodyPr/>
        <a:lstStyle/>
        <a:p>
          <a:endParaRPr lang="ru-RU"/>
        </a:p>
      </dgm:t>
    </dgm:pt>
    <dgm:pt modelId="{B73E6D66-F53F-44FA-BB44-DA582B6C04F6}" type="sibTrans" cxnId="{5C01FE9F-C19E-4CC8-9046-11430FA846A8}">
      <dgm:prSet/>
      <dgm:spPr/>
      <dgm:t>
        <a:bodyPr/>
        <a:lstStyle/>
        <a:p>
          <a:endParaRPr lang="ru-RU"/>
        </a:p>
      </dgm:t>
    </dgm:pt>
    <dgm:pt modelId="{18A5FBDB-83A5-4743-86FD-7EA71C202A62}">
      <dgm:prSet/>
      <dgm:spPr/>
      <dgm:t>
        <a:bodyPr/>
        <a:lstStyle/>
        <a:p>
          <a:r>
            <a:rPr lang="ru-RU">
              <a:latin typeface="Bookman Old Style" panose="02050604050505020204" pitchFamily="18" charset="0"/>
              <a:ea typeface="Times New Roman" panose="02020603050405020304" pitchFamily="18" charset="0"/>
            </a:rPr>
            <a:t>наблюдательность и переключаемость внимания;</a:t>
          </a:r>
          <a:endParaRPr lang="ru-RU" dirty="0">
            <a:latin typeface="Bookman Old Style" panose="02050604050505020204" pitchFamily="18" charset="0"/>
            <a:ea typeface="Times New Roman" panose="02020603050405020304" pitchFamily="18" charset="0"/>
          </a:endParaRPr>
        </a:p>
      </dgm:t>
    </dgm:pt>
    <dgm:pt modelId="{8B80F69D-A6FE-44D1-85A1-709FA0621614}" type="parTrans" cxnId="{E916D2F1-AE35-49CD-BE32-D9A0785B7CDF}">
      <dgm:prSet/>
      <dgm:spPr/>
      <dgm:t>
        <a:bodyPr/>
        <a:lstStyle/>
        <a:p>
          <a:endParaRPr lang="ru-RU"/>
        </a:p>
      </dgm:t>
    </dgm:pt>
    <dgm:pt modelId="{DEA19FFB-17A8-4EE6-A1F5-8DDDA4C67DC4}" type="sibTrans" cxnId="{E916D2F1-AE35-49CD-BE32-D9A0785B7CDF}">
      <dgm:prSet/>
      <dgm:spPr/>
      <dgm:t>
        <a:bodyPr/>
        <a:lstStyle/>
        <a:p>
          <a:endParaRPr lang="ru-RU"/>
        </a:p>
      </dgm:t>
    </dgm:pt>
    <dgm:pt modelId="{3948C326-6C04-48E5-879D-4F77B407D686}">
      <dgm:prSet/>
      <dgm:spPr/>
      <dgm:t>
        <a:bodyPr/>
        <a:lstStyle/>
        <a:p>
          <a:r>
            <a:rPr lang="ru-RU" dirty="0">
              <a:latin typeface="Bookman Old Style" panose="02050604050505020204" pitchFamily="18" charset="0"/>
              <a:ea typeface="Times New Roman" panose="02020603050405020304" pitchFamily="18" charset="0"/>
            </a:rPr>
            <a:t>социальная перцепция, т.е. понимание психологического состояния по внешним признакам;</a:t>
          </a:r>
        </a:p>
      </dgm:t>
    </dgm:pt>
    <dgm:pt modelId="{2B73A0F6-CCDC-45C9-BD59-1E4549EF6552}" type="parTrans" cxnId="{B58B9687-4741-4B08-A61E-E26497C34B52}">
      <dgm:prSet/>
      <dgm:spPr/>
      <dgm:t>
        <a:bodyPr/>
        <a:lstStyle/>
        <a:p>
          <a:endParaRPr lang="ru-RU"/>
        </a:p>
      </dgm:t>
    </dgm:pt>
    <dgm:pt modelId="{A46BFF58-EE26-48EF-814A-48EFC606ABCB}" type="sibTrans" cxnId="{B58B9687-4741-4B08-A61E-E26497C34B52}">
      <dgm:prSet/>
      <dgm:spPr/>
      <dgm:t>
        <a:bodyPr/>
        <a:lstStyle/>
        <a:p>
          <a:endParaRPr lang="ru-RU"/>
        </a:p>
      </dgm:t>
    </dgm:pt>
    <dgm:pt modelId="{20AB1C58-C77C-4652-BA30-D6023ABA4BC7}">
      <dgm:prSet/>
      <dgm:spPr/>
      <dgm:t>
        <a:bodyPr/>
        <a:lstStyle/>
        <a:p>
          <a:r>
            <a:rPr lang="ru-RU" dirty="0">
              <a:latin typeface="Bookman Old Style" panose="02050604050505020204" pitchFamily="18" charset="0"/>
              <a:ea typeface="Times New Roman" panose="02020603050405020304" pitchFamily="18" charset="0"/>
            </a:rPr>
            <a:t>умение "подавать себя" в общении;</a:t>
          </a:r>
        </a:p>
      </dgm:t>
    </dgm:pt>
    <dgm:pt modelId="{97A244FA-F2FD-48C5-90F3-6F587A37DF3D}" type="parTrans" cxnId="{FE1E1DD0-FB6A-4422-83A8-3DB482FF41BB}">
      <dgm:prSet/>
      <dgm:spPr/>
      <dgm:t>
        <a:bodyPr/>
        <a:lstStyle/>
        <a:p>
          <a:endParaRPr lang="ru-RU"/>
        </a:p>
      </dgm:t>
    </dgm:pt>
    <dgm:pt modelId="{063F8D9F-B15C-4CFC-909E-F45D5D179098}" type="sibTrans" cxnId="{FE1E1DD0-FB6A-4422-83A8-3DB482FF41BB}">
      <dgm:prSet/>
      <dgm:spPr/>
      <dgm:t>
        <a:bodyPr/>
        <a:lstStyle/>
        <a:p>
          <a:endParaRPr lang="ru-RU"/>
        </a:p>
      </dgm:t>
    </dgm:pt>
    <dgm:pt modelId="{B7643333-BB99-4A8E-AAAD-6CD31C4E8A69}">
      <dgm:prSet/>
      <dgm:spPr/>
      <dgm:t>
        <a:bodyPr/>
        <a:lstStyle/>
        <a:p>
          <a:r>
            <a:rPr lang="ru-RU">
              <a:latin typeface="Bookman Old Style" panose="02050604050505020204" pitchFamily="18" charset="0"/>
              <a:ea typeface="Times New Roman" panose="02020603050405020304" pitchFamily="18" charset="0"/>
            </a:rPr>
            <a:t>речевые (вербальные) и неречевые (невербальные) умения коммуникации</a:t>
          </a:r>
          <a:r>
            <a:rPr lang="ru-RU" baseline="30000">
              <a:latin typeface="Bookman Old Style" panose="02050604050505020204" pitchFamily="18" charset="0"/>
              <a:ea typeface="Wingdings" panose="05000000000000000000" pitchFamily="2" charset="2"/>
            </a:rPr>
            <a:t> </a:t>
          </a:r>
          <a:r>
            <a:rPr lang="ru-RU">
              <a:latin typeface="Bookman Old Style" panose="02050604050505020204" pitchFamily="18" charset="0"/>
              <a:ea typeface="Times New Roman" panose="02020603050405020304" pitchFamily="18" charset="0"/>
            </a:rPr>
            <a:t>и др.</a:t>
          </a:r>
          <a:endParaRPr lang="ru-RU" dirty="0">
            <a:effectLst/>
            <a:latin typeface="Bookman Old Style" panose="02050604050505020204" pitchFamily="18" charset="0"/>
            <a:ea typeface="Times New Roman" panose="02020603050405020304" pitchFamily="18" charset="0"/>
          </a:endParaRPr>
        </a:p>
      </dgm:t>
    </dgm:pt>
    <dgm:pt modelId="{3EE526C7-C25C-4C73-B56A-7CEB86A2D00B}" type="parTrans" cxnId="{E507FC23-21D6-4309-B512-840BC37019BD}">
      <dgm:prSet/>
      <dgm:spPr/>
      <dgm:t>
        <a:bodyPr/>
        <a:lstStyle/>
        <a:p>
          <a:endParaRPr lang="ru-RU"/>
        </a:p>
      </dgm:t>
    </dgm:pt>
    <dgm:pt modelId="{F2DEF70E-F8C6-40AB-B266-76823EB7F8D8}" type="sibTrans" cxnId="{E507FC23-21D6-4309-B512-840BC37019BD}">
      <dgm:prSet/>
      <dgm:spPr/>
      <dgm:t>
        <a:bodyPr/>
        <a:lstStyle/>
        <a:p>
          <a:endParaRPr lang="ru-RU"/>
        </a:p>
      </dgm:t>
    </dgm:pt>
    <dgm:pt modelId="{07EAA0F0-0F37-4832-A2C4-25A88BA2F507}" type="pres">
      <dgm:prSet presAssocID="{42EDF6CD-B9D0-4C4C-8FDC-C6BC1E615594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0F7A7E4-7E54-48B2-836F-B80C95A37D61}" type="pres">
      <dgm:prSet presAssocID="{364E0BC4-18C1-46E7-AB80-3DE38B00FD9E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C7E780-736C-4520-A591-ACEE74970FEC}" type="pres">
      <dgm:prSet presAssocID="{348CF74B-3604-4C5A-A869-9C8C2F338487}" presName="sibTrans" presStyleCnt="0"/>
      <dgm:spPr/>
    </dgm:pt>
    <dgm:pt modelId="{BE84F795-FAFA-47D1-B8DB-76DBC6A51D16}" type="pres">
      <dgm:prSet presAssocID="{20BD5B14-EA06-46AB-85C9-BAA0D45A80CC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E3143E-8BB3-4A41-B59C-9E2E7BFC2912}" type="pres">
      <dgm:prSet presAssocID="{B73E6D66-F53F-44FA-BB44-DA582B6C04F6}" presName="sibTrans" presStyleCnt="0"/>
      <dgm:spPr/>
    </dgm:pt>
    <dgm:pt modelId="{3588D748-B20F-477D-AE85-2E4508C70EF7}" type="pres">
      <dgm:prSet presAssocID="{18A5FBDB-83A5-4743-86FD-7EA71C202A62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14C79E7-EF9E-4B4C-83EB-4DE48477765B}" type="pres">
      <dgm:prSet presAssocID="{DEA19FFB-17A8-4EE6-A1F5-8DDDA4C67DC4}" presName="sibTrans" presStyleCnt="0"/>
      <dgm:spPr/>
    </dgm:pt>
    <dgm:pt modelId="{74831430-CB11-4DDA-A4B4-EB01415CED32}" type="pres">
      <dgm:prSet presAssocID="{3948C326-6C04-48E5-879D-4F77B407D686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4C0D0A-620C-4F93-AF39-6E4D6CFA58DD}" type="pres">
      <dgm:prSet presAssocID="{A46BFF58-EE26-48EF-814A-48EFC606ABCB}" presName="sibTrans" presStyleCnt="0"/>
      <dgm:spPr/>
    </dgm:pt>
    <dgm:pt modelId="{20B403F5-2F58-4B0C-8252-CB6967815028}" type="pres">
      <dgm:prSet presAssocID="{20AB1C58-C77C-4652-BA30-D6023ABA4BC7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D480C2-5CB9-4272-9AE0-C2F88055EE65}" type="pres">
      <dgm:prSet presAssocID="{063F8D9F-B15C-4CFC-909E-F45D5D179098}" presName="sibTrans" presStyleCnt="0"/>
      <dgm:spPr/>
    </dgm:pt>
    <dgm:pt modelId="{EA64D588-3A08-45B1-B778-53DBA4625C31}" type="pres">
      <dgm:prSet presAssocID="{B7643333-BB99-4A8E-AAAD-6CD31C4E8A69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E1E1DD0-FB6A-4422-83A8-3DB482FF41BB}" srcId="{42EDF6CD-B9D0-4C4C-8FDC-C6BC1E615594}" destId="{20AB1C58-C77C-4652-BA30-D6023ABA4BC7}" srcOrd="4" destOrd="0" parTransId="{97A244FA-F2FD-48C5-90F3-6F587A37DF3D}" sibTransId="{063F8D9F-B15C-4CFC-909E-F45D5D179098}"/>
    <dgm:cxn modelId="{526E9AB8-83FC-4C0E-B239-0F945616450C}" type="presOf" srcId="{B7643333-BB99-4A8E-AAAD-6CD31C4E8A69}" destId="{EA64D588-3A08-45B1-B778-53DBA4625C31}" srcOrd="0" destOrd="0" presId="urn:microsoft.com/office/officeart/2005/8/layout/default"/>
    <dgm:cxn modelId="{E507FC23-21D6-4309-B512-840BC37019BD}" srcId="{42EDF6CD-B9D0-4C4C-8FDC-C6BC1E615594}" destId="{B7643333-BB99-4A8E-AAAD-6CD31C4E8A69}" srcOrd="5" destOrd="0" parTransId="{3EE526C7-C25C-4C73-B56A-7CEB86A2D00B}" sibTransId="{F2DEF70E-F8C6-40AB-B266-76823EB7F8D8}"/>
    <dgm:cxn modelId="{9A7F5F93-0A93-4EBD-AB2B-9957B51D296B}" type="presOf" srcId="{364E0BC4-18C1-46E7-AB80-3DE38B00FD9E}" destId="{E0F7A7E4-7E54-48B2-836F-B80C95A37D61}" srcOrd="0" destOrd="0" presId="urn:microsoft.com/office/officeart/2005/8/layout/default"/>
    <dgm:cxn modelId="{D364899A-9B5C-406F-80A6-35ED7BDC9117}" type="presOf" srcId="{18A5FBDB-83A5-4743-86FD-7EA71C202A62}" destId="{3588D748-B20F-477D-AE85-2E4508C70EF7}" srcOrd="0" destOrd="0" presId="urn:microsoft.com/office/officeart/2005/8/layout/default"/>
    <dgm:cxn modelId="{9DE289D3-A33B-4690-BD30-B96133BCB349}" type="presOf" srcId="{20BD5B14-EA06-46AB-85C9-BAA0D45A80CC}" destId="{BE84F795-FAFA-47D1-B8DB-76DBC6A51D16}" srcOrd="0" destOrd="0" presId="urn:microsoft.com/office/officeart/2005/8/layout/default"/>
    <dgm:cxn modelId="{B58B9687-4741-4B08-A61E-E26497C34B52}" srcId="{42EDF6CD-B9D0-4C4C-8FDC-C6BC1E615594}" destId="{3948C326-6C04-48E5-879D-4F77B407D686}" srcOrd="3" destOrd="0" parTransId="{2B73A0F6-CCDC-45C9-BD59-1E4549EF6552}" sibTransId="{A46BFF58-EE26-48EF-814A-48EFC606ABCB}"/>
    <dgm:cxn modelId="{3DF42EE1-7CE7-4483-9C7D-AFC92685A350}" srcId="{42EDF6CD-B9D0-4C4C-8FDC-C6BC1E615594}" destId="{364E0BC4-18C1-46E7-AB80-3DE38B00FD9E}" srcOrd="0" destOrd="0" parTransId="{CD7D7281-369F-4E63-8161-D5738C5A3220}" sibTransId="{348CF74B-3604-4C5A-A869-9C8C2F338487}"/>
    <dgm:cxn modelId="{E916D2F1-AE35-49CD-BE32-D9A0785B7CDF}" srcId="{42EDF6CD-B9D0-4C4C-8FDC-C6BC1E615594}" destId="{18A5FBDB-83A5-4743-86FD-7EA71C202A62}" srcOrd="2" destOrd="0" parTransId="{8B80F69D-A6FE-44D1-85A1-709FA0621614}" sibTransId="{DEA19FFB-17A8-4EE6-A1F5-8DDDA4C67DC4}"/>
    <dgm:cxn modelId="{889A3E92-06F5-4F58-AD80-B1F6D12B4524}" type="presOf" srcId="{20AB1C58-C77C-4652-BA30-D6023ABA4BC7}" destId="{20B403F5-2F58-4B0C-8252-CB6967815028}" srcOrd="0" destOrd="0" presId="urn:microsoft.com/office/officeart/2005/8/layout/default"/>
    <dgm:cxn modelId="{BA5B83F9-A9AF-4663-B73D-E4B512A4AED1}" type="presOf" srcId="{3948C326-6C04-48E5-879D-4F77B407D686}" destId="{74831430-CB11-4DDA-A4B4-EB01415CED32}" srcOrd="0" destOrd="0" presId="urn:microsoft.com/office/officeart/2005/8/layout/default"/>
    <dgm:cxn modelId="{5C01FE9F-C19E-4CC8-9046-11430FA846A8}" srcId="{42EDF6CD-B9D0-4C4C-8FDC-C6BC1E615594}" destId="{20BD5B14-EA06-46AB-85C9-BAA0D45A80CC}" srcOrd="1" destOrd="0" parTransId="{79385912-C4A5-4093-98C6-66B79CA12488}" sibTransId="{B73E6D66-F53F-44FA-BB44-DA582B6C04F6}"/>
    <dgm:cxn modelId="{94659E3C-4716-4154-831A-3247D25AE582}" type="presOf" srcId="{42EDF6CD-B9D0-4C4C-8FDC-C6BC1E615594}" destId="{07EAA0F0-0F37-4832-A2C4-25A88BA2F507}" srcOrd="0" destOrd="0" presId="urn:microsoft.com/office/officeart/2005/8/layout/default"/>
    <dgm:cxn modelId="{4B991358-29BC-4C83-8382-43459F0B67AF}" type="presParOf" srcId="{07EAA0F0-0F37-4832-A2C4-25A88BA2F507}" destId="{E0F7A7E4-7E54-48B2-836F-B80C95A37D61}" srcOrd="0" destOrd="0" presId="urn:microsoft.com/office/officeart/2005/8/layout/default"/>
    <dgm:cxn modelId="{A45083E8-F3FC-47AB-8761-18590EDCF3EF}" type="presParOf" srcId="{07EAA0F0-0F37-4832-A2C4-25A88BA2F507}" destId="{36C7E780-736C-4520-A591-ACEE74970FEC}" srcOrd="1" destOrd="0" presId="urn:microsoft.com/office/officeart/2005/8/layout/default"/>
    <dgm:cxn modelId="{B068CFC1-B5F9-4777-B09E-D335425EE723}" type="presParOf" srcId="{07EAA0F0-0F37-4832-A2C4-25A88BA2F507}" destId="{BE84F795-FAFA-47D1-B8DB-76DBC6A51D16}" srcOrd="2" destOrd="0" presId="urn:microsoft.com/office/officeart/2005/8/layout/default"/>
    <dgm:cxn modelId="{732E3834-2AAC-4C15-B09A-3FB31A229DB6}" type="presParOf" srcId="{07EAA0F0-0F37-4832-A2C4-25A88BA2F507}" destId="{24E3143E-8BB3-4A41-B59C-9E2E7BFC2912}" srcOrd="3" destOrd="0" presId="urn:microsoft.com/office/officeart/2005/8/layout/default"/>
    <dgm:cxn modelId="{B3663978-C47D-475D-9313-27C87A3F4D86}" type="presParOf" srcId="{07EAA0F0-0F37-4832-A2C4-25A88BA2F507}" destId="{3588D748-B20F-477D-AE85-2E4508C70EF7}" srcOrd="4" destOrd="0" presId="urn:microsoft.com/office/officeart/2005/8/layout/default"/>
    <dgm:cxn modelId="{ECCD98EE-E743-4B9C-9466-896EA0B78BC3}" type="presParOf" srcId="{07EAA0F0-0F37-4832-A2C4-25A88BA2F507}" destId="{E14C79E7-EF9E-4B4C-83EB-4DE48477765B}" srcOrd="5" destOrd="0" presId="urn:microsoft.com/office/officeart/2005/8/layout/default"/>
    <dgm:cxn modelId="{A7F83A11-11B0-45C8-BAAE-4E2225F68F67}" type="presParOf" srcId="{07EAA0F0-0F37-4832-A2C4-25A88BA2F507}" destId="{74831430-CB11-4DDA-A4B4-EB01415CED32}" srcOrd="6" destOrd="0" presId="urn:microsoft.com/office/officeart/2005/8/layout/default"/>
    <dgm:cxn modelId="{514C1FA5-D937-4380-B7E2-223903E10743}" type="presParOf" srcId="{07EAA0F0-0F37-4832-A2C4-25A88BA2F507}" destId="{7C4C0D0A-620C-4F93-AF39-6E4D6CFA58DD}" srcOrd="7" destOrd="0" presId="urn:microsoft.com/office/officeart/2005/8/layout/default"/>
    <dgm:cxn modelId="{8B39204C-7D1C-43E5-BCCB-95FA2F9D6CCA}" type="presParOf" srcId="{07EAA0F0-0F37-4832-A2C4-25A88BA2F507}" destId="{20B403F5-2F58-4B0C-8252-CB6967815028}" srcOrd="8" destOrd="0" presId="urn:microsoft.com/office/officeart/2005/8/layout/default"/>
    <dgm:cxn modelId="{3EC73A45-7950-4D90-AF32-7B612A66E4A2}" type="presParOf" srcId="{07EAA0F0-0F37-4832-A2C4-25A88BA2F507}" destId="{D0D480C2-5CB9-4272-9AE0-C2F88055EE65}" srcOrd="9" destOrd="0" presId="urn:microsoft.com/office/officeart/2005/8/layout/default"/>
    <dgm:cxn modelId="{B00CF512-95DF-4E34-AF82-CEA5BE3AD34C}" type="presParOf" srcId="{07EAA0F0-0F37-4832-A2C4-25A88BA2F507}" destId="{EA64D588-3A08-45B1-B778-53DBA4625C31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7.xml><?xml version="1.0" encoding="utf-8"?>
<dgm:dataModel xmlns:dgm="http://schemas.openxmlformats.org/drawingml/2006/diagram" xmlns:a="http://schemas.openxmlformats.org/drawingml/2006/main">
  <dgm:ptLst>
    <dgm:pt modelId="{6744841B-8412-467C-B9C3-D7326178CB5E}" type="doc">
      <dgm:prSet loTypeId="urn:microsoft.com/office/officeart/2005/8/layout/radial4" loCatId="relationship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9449390D-E8F3-4FBC-BF1E-4D3EACEE1F8C}">
      <dgm:prSet phldrT="[Текст]" phldr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 dirty="0"/>
        </a:p>
      </dgm:t>
    </dgm:pt>
    <dgm:pt modelId="{279FFCDC-3DF2-4F56-89FC-2690BE7BB4D8}" type="parTrans" cxnId="{A4680345-CCA4-40C7-B165-8EC17E02ECD5}">
      <dgm:prSet/>
      <dgm:spPr/>
      <dgm:t>
        <a:bodyPr/>
        <a:lstStyle/>
        <a:p>
          <a:endParaRPr lang="ru-RU"/>
        </a:p>
      </dgm:t>
    </dgm:pt>
    <dgm:pt modelId="{A6B02517-FB47-486F-8980-D77071636AA7}" type="sibTrans" cxnId="{A4680345-CCA4-40C7-B165-8EC17E02ECD5}">
      <dgm:prSet/>
      <dgm:spPr/>
      <dgm:t>
        <a:bodyPr/>
        <a:lstStyle/>
        <a:p>
          <a:endParaRPr lang="ru-RU"/>
        </a:p>
      </dgm:t>
    </dgm:pt>
    <dgm:pt modelId="{818C2222-9807-4859-851C-312B99A5D062}">
      <dgm:prSet/>
      <dgm:spPr/>
      <dgm:t>
        <a:bodyPr/>
        <a:lstStyle/>
        <a:p>
          <a:r>
            <a:rPr lang="ru-RU" dirty="0">
              <a:latin typeface="Times New Roman" panose="02020603050405020304" pitchFamily="18" charset="0"/>
              <a:ea typeface="Times New Roman" panose="02020603050405020304" pitchFamily="18" charset="0"/>
            </a:rPr>
            <a:t>умения быстро и правильно ориентироваться в условиях внешней ситуации общения</a:t>
          </a:r>
        </a:p>
      </dgm:t>
    </dgm:pt>
    <dgm:pt modelId="{4AFD0E0F-6296-473C-A755-B5E3359CE0C4}" type="parTrans" cxnId="{7C908B97-881D-43F2-A11D-D16B96225240}">
      <dgm:prSet/>
      <dgm:spPr/>
      <dgm:t>
        <a:bodyPr/>
        <a:lstStyle/>
        <a:p>
          <a:endParaRPr lang="ru-RU"/>
        </a:p>
      </dgm:t>
    </dgm:pt>
    <dgm:pt modelId="{193EBEBA-8F51-4D8D-BD9B-9FC4FDA8DCCA}" type="sibTrans" cxnId="{7C908B97-881D-43F2-A11D-D16B96225240}">
      <dgm:prSet/>
      <dgm:spPr/>
      <dgm:t>
        <a:bodyPr/>
        <a:lstStyle/>
        <a:p>
          <a:endParaRPr lang="ru-RU"/>
        </a:p>
      </dgm:t>
    </dgm:pt>
    <dgm:pt modelId="{7C6903F2-07AE-4632-B0C4-1BC30837F8E5}">
      <dgm:prSet/>
      <dgm:spPr/>
      <dgm:t>
        <a:bodyPr/>
        <a:lstStyle/>
        <a:p>
          <a:r>
            <a:rPr lang="ru-RU" dirty="0">
              <a:latin typeface="Times New Roman" panose="02020603050405020304" pitchFamily="18" charset="0"/>
              <a:ea typeface="Times New Roman" panose="02020603050405020304" pitchFamily="18" charset="0"/>
            </a:rPr>
            <a:t>умения правильно планировать свою речь</a:t>
          </a:r>
        </a:p>
      </dgm:t>
    </dgm:pt>
    <dgm:pt modelId="{B70BFAB1-E78D-429D-A744-753BAA063978}" type="parTrans" cxnId="{D2AA8002-7EC5-4665-A5CE-918EA6C711ED}">
      <dgm:prSet/>
      <dgm:spPr/>
      <dgm:t>
        <a:bodyPr/>
        <a:lstStyle/>
        <a:p>
          <a:endParaRPr lang="ru-RU"/>
        </a:p>
      </dgm:t>
    </dgm:pt>
    <dgm:pt modelId="{D5990716-CC43-4AB5-B9A2-D8EA54B6C025}" type="sibTrans" cxnId="{D2AA8002-7EC5-4665-A5CE-918EA6C711ED}">
      <dgm:prSet/>
      <dgm:spPr/>
      <dgm:t>
        <a:bodyPr/>
        <a:lstStyle/>
        <a:p>
          <a:endParaRPr lang="ru-RU"/>
        </a:p>
      </dgm:t>
    </dgm:pt>
    <dgm:pt modelId="{63D819EC-CD33-4E48-8C58-0A6CD31C7E93}">
      <dgm:prSet/>
      <dgm:spPr/>
      <dgm:t>
        <a:bodyPr/>
        <a:lstStyle/>
        <a:p>
          <a:r>
            <a:rPr lang="ru-RU" dirty="0">
              <a:latin typeface="Times New Roman" panose="02020603050405020304" pitchFamily="18" charset="0"/>
              <a:ea typeface="Times New Roman" panose="02020603050405020304" pitchFamily="18" charset="0"/>
            </a:rPr>
            <a:t>умения находить адекватные средства для передачи содержания</a:t>
          </a:r>
        </a:p>
      </dgm:t>
    </dgm:pt>
    <dgm:pt modelId="{4A40B070-7A45-4254-B105-98CA62D78E6A}" type="parTrans" cxnId="{6CF4F68B-130F-49ED-B59E-91316477D875}">
      <dgm:prSet/>
      <dgm:spPr/>
      <dgm:t>
        <a:bodyPr/>
        <a:lstStyle/>
        <a:p>
          <a:endParaRPr lang="ru-RU"/>
        </a:p>
      </dgm:t>
    </dgm:pt>
    <dgm:pt modelId="{6B9D1DE2-D359-4483-BF85-3E0C1FD4AB1F}" type="sibTrans" cxnId="{6CF4F68B-130F-49ED-B59E-91316477D875}">
      <dgm:prSet/>
      <dgm:spPr/>
      <dgm:t>
        <a:bodyPr/>
        <a:lstStyle/>
        <a:p>
          <a:endParaRPr lang="ru-RU"/>
        </a:p>
      </dgm:t>
    </dgm:pt>
    <dgm:pt modelId="{CBC77491-8498-4A02-9347-B97E766D2855}">
      <dgm:prSet/>
      <dgm:spPr/>
      <dgm:t>
        <a:bodyPr/>
        <a:lstStyle/>
        <a:p>
          <a:pPr algn="ctr"/>
          <a:r>
            <a:rPr lang="ru-RU" dirty="0">
              <a:latin typeface="Times New Roman" panose="02020603050405020304" pitchFamily="18" charset="0"/>
              <a:ea typeface="Times New Roman" panose="02020603050405020304" pitchFamily="18" charset="0"/>
            </a:rPr>
            <a:t>умения обеспечивать обратную связь</a:t>
          </a:r>
        </a:p>
      </dgm:t>
    </dgm:pt>
    <dgm:pt modelId="{90204398-37F1-4357-9034-DA86D4ECCE2C}" type="parTrans" cxnId="{F785CD35-47A7-40D2-9531-BD4DFF9D436E}">
      <dgm:prSet/>
      <dgm:spPr/>
      <dgm:t>
        <a:bodyPr/>
        <a:lstStyle/>
        <a:p>
          <a:endParaRPr lang="ru-RU"/>
        </a:p>
      </dgm:t>
    </dgm:pt>
    <dgm:pt modelId="{10958EA8-5653-4968-99C7-840C63C36E5E}" type="sibTrans" cxnId="{F785CD35-47A7-40D2-9531-BD4DFF9D436E}">
      <dgm:prSet/>
      <dgm:spPr/>
      <dgm:t>
        <a:bodyPr/>
        <a:lstStyle/>
        <a:p>
          <a:endParaRPr lang="ru-RU"/>
        </a:p>
      </dgm:t>
    </dgm:pt>
    <dgm:pt modelId="{303E00C0-2DEF-4EB7-9105-716DC7A7C6DD}">
      <dgm:prSet/>
      <dgm:spPr/>
      <dgm:t>
        <a:bodyPr/>
        <a:lstStyle/>
        <a:p>
          <a:pPr algn="l"/>
          <a:endParaRPr lang="ru-RU" dirty="0">
            <a:effectLst/>
            <a:latin typeface="Times New Roman" panose="02020603050405020304" pitchFamily="18" charset="0"/>
            <a:ea typeface="Times New Roman" panose="02020603050405020304" pitchFamily="18" charset="0"/>
          </a:endParaRPr>
        </a:p>
      </dgm:t>
    </dgm:pt>
    <dgm:pt modelId="{05E7F65E-FC6E-4F36-9DC1-31D5B715428D}" type="parTrans" cxnId="{F29C4AEC-0968-4302-8A68-DB85FD556A53}">
      <dgm:prSet/>
      <dgm:spPr/>
      <dgm:t>
        <a:bodyPr/>
        <a:lstStyle/>
        <a:p>
          <a:endParaRPr lang="ru-RU"/>
        </a:p>
      </dgm:t>
    </dgm:pt>
    <dgm:pt modelId="{8AF6FF02-68A5-41F5-9614-91C296DFDFF1}" type="sibTrans" cxnId="{F29C4AEC-0968-4302-8A68-DB85FD556A53}">
      <dgm:prSet/>
      <dgm:spPr/>
      <dgm:t>
        <a:bodyPr/>
        <a:lstStyle/>
        <a:p>
          <a:endParaRPr lang="ru-RU"/>
        </a:p>
      </dgm:t>
    </dgm:pt>
    <dgm:pt modelId="{450D2A41-476C-4D64-9798-C0CA492F4697}" type="pres">
      <dgm:prSet presAssocID="{6744841B-8412-467C-B9C3-D7326178CB5E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96807E8-F65E-4EF5-B705-F6E5017836B7}" type="pres">
      <dgm:prSet presAssocID="{9449390D-E8F3-4FBC-BF1E-4D3EACEE1F8C}" presName="centerShape" presStyleLbl="node0" presStyleIdx="0" presStyleCnt="1"/>
      <dgm:spPr/>
      <dgm:t>
        <a:bodyPr/>
        <a:lstStyle/>
        <a:p>
          <a:endParaRPr lang="ru-RU"/>
        </a:p>
      </dgm:t>
    </dgm:pt>
    <dgm:pt modelId="{59609FC6-78E6-4DF6-A7D9-8B8088B4C592}" type="pres">
      <dgm:prSet presAssocID="{4AFD0E0F-6296-473C-A755-B5E3359CE0C4}" presName="parTrans" presStyleLbl="bgSibTrans2D1" presStyleIdx="0" presStyleCnt="4"/>
      <dgm:spPr/>
      <dgm:t>
        <a:bodyPr/>
        <a:lstStyle/>
        <a:p>
          <a:endParaRPr lang="ru-RU"/>
        </a:p>
      </dgm:t>
    </dgm:pt>
    <dgm:pt modelId="{64A65F75-771E-4A72-809E-1A8B0C85761F}" type="pres">
      <dgm:prSet presAssocID="{818C2222-9807-4859-851C-312B99A5D062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4BD5FB-4621-4CBD-8464-F43201D40D2D}" type="pres">
      <dgm:prSet presAssocID="{B70BFAB1-E78D-429D-A744-753BAA063978}" presName="parTrans" presStyleLbl="bgSibTrans2D1" presStyleIdx="1" presStyleCnt="4"/>
      <dgm:spPr/>
      <dgm:t>
        <a:bodyPr/>
        <a:lstStyle/>
        <a:p>
          <a:endParaRPr lang="ru-RU"/>
        </a:p>
      </dgm:t>
    </dgm:pt>
    <dgm:pt modelId="{F1479AEB-04BA-4204-B8D7-EF6255E232AF}" type="pres">
      <dgm:prSet presAssocID="{7C6903F2-07AE-4632-B0C4-1BC30837F8E5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EADA40-CFD4-4D6E-B29E-44A572FD707B}" type="pres">
      <dgm:prSet presAssocID="{4A40B070-7A45-4254-B105-98CA62D78E6A}" presName="parTrans" presStyleLbl="bgSibTrans2D1" presStyleIdx="2" presStyleCnt="4"/>
      <dgm:spPr/>
      <dgm:t>
        <a:bodyPr/>
        <a:lstStyle/>
        <a:p>
          <a:endParaRPr lang="ru-RU"/>
        </a:p>
      </dgm:t>
    </dgm:pt>
    <dgm:pt modelId="{6C5DB16E-3013-49BE-BDD6-F4F1926F8422}" type="pres">
      <dgm:prSet presAssocID="{63D819EC-CD33-4E48-8C58-0A6CD31C7E93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716EB1-A3BD-4AF2-968E-BEB4AC2869AC}" type="pres">
      <dgm:prSet presAssocID="{90204398-37F1-4357-9034-DA86D4ECCE2C}" presName="parTrans" presStyleLbl="bgSibTrans2D1" presStyleIdx="3" presStyleCnt="4"/>
      <dgm:spPr/>
      <dgm:t>
        <a:bodyPr/>
        <a:lstStyle/>
        <a:p>
          <a:endParaRPr lang="ru-RU"/>
        </a:p>
      </dgm:t>
    </dgm:pt>
    <dgm:pt modelId="{D4E02DC7-48C9-483A-8520-5C9BFB93BAD7}" type="pres">
      <dgm:prSet presAssocID="{CBC77491-8498-4A02-9347-B97E766D2855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F50496F-6215-4042-ABB8-E97F2ECC83B5}" type="presOf" srcId="{6744841B-8412-467C-B9C3-D7326178CB5E}" destId="{450D2A41-476C-4D64-9798-C0CA492F4697}" srcOrd="0" destOrd="0" presId="urn:microsoft.com/office/officeart/2005/8/layout/radial4"/>
    <dgm:cxn modelId="{4A66F014-ADA5-41D8-ADEE-016AA4084315}" type="presOf" srcId="{9449390D-E8F3-4FBC-BF1E-4D3EACEE1F8C}" destId="{E96807E8-F65E-4EF5-B705-F6E5017836B7}" srcOrd="0" destOrd="0" presId="urn:microsoft.com/office/officeart/2005/8/layout/radial4"/>
    <dgm:cxn modelId="{E650D058-F8E2-487D-A542-F17DB424D3A4}" type="presOf" srcId="{CBC77491-8498-4A02-9347-B97E766D2855}" destId="{D4E02DC7-48C9-483A-8520-5C9BFB93BAD7}" srcOrd="0" destOrd="0" presId="urn:microsoft.com/office/officeart/2005/8/layout/radial4"/>
    <dgm:cxn modelId="{F785CD35-47A7-40D2-9531-BD4DFF9D436E}" srcId="{9449390D-E8F3-4FBC-BF1E-4D3EACEE1F8C}" destId="{CBC77491-8498-4A02-9347-B97E766D2855}" srcOrd="3" destOrd="0" parTransId="{90204398-37F1-4357-9034-DA86D4ECCE2C}" sibTransId="{10958EA8-5653-4968-99C7-840C63C36E5E}"/>
    <dgm:cxn modelId="{4D36E1AC-3333-4025-9605-716B1C4E5599}" type="presOf" srcId="{63D819EC-CD33-4E48-8C58-0A6CD31C7E93}" destId="{6C5DB16E-3013-49BE-BDD6-F4F1926F8422}" srcOrd="0" destOrd="0" presId="urn:microsoft.com/office/officeart/2005/8/layout/radial4"/>
    <dgm:cxn modelId="{7C908B97-881D-43F2-A11D-D16B96225240}" srcId="{9449390D-E8F3-4FBC-BF1E-4D3EACEE1F8C}" destId="{818C2222-9807-4859-851C-312B99A5D062}" srcOrd="0" destOrd="0" parTransId="{4AFD0E0F-6296-473C-A755-B5E3359CE0C4}" sibTransId="{193EBEBA-8F51-4D8D-BD9B-9FC4FDA8DCCA}"/>
    <dgm:cxn modelId="{6CF4F68B-130F-49ED-B59E-91316477D875}" srcId="{9449390D-E8F3-4FBC-BF1E-4D3EACEE1F8C}" destId="{63D819EC-CD33-4E48-8C58-0A6CD31C7E93}" srcOrd="2" destOrd="0" parTransId="{4A40B070-7A45-4254-B105-98CA62D78E6A}" sibTransId="{6B9D1DE2-D359-4483-BF85-3E0C1FD4AB1F}"/>
    <dgm:cxn modelId="{DACDC0FB-4B8D-4018-8CB2-9CDB411EA360}" type="presOf" srcId="{B70BFAB1-E78D-429D-A744-753BAA063978}" destId="{BC4BD5FB-4621-4CBD-8464-F43201D40D2D}" srcOrd="0" destOrd="0" presId="urn:microsoft.com/office/officeart/2005/8/layout/radial4"/>
    <dgm:cxn modelId="{29CFF968-2F06-4C73-A047-5E534C537DE1}" type="presOf" srcId="{90204398-37F1-4357-9034-DA86D4ECCE2C}" destId="{F9716EB1-A3BD-4AF2-968E-BEB4AC2869AC}" srcOrd="0" destOrd="0" presId="urn:microsoft.com/office/officeart/2005/8/layout/radial4"/>
    <dgm:cxn modelId="{380986B9-D057-433F-B11B-49153F48A9A9}" type="presOf" srcId="{7C6903F2-07AE-4632-B0C4-1BC30837F8E5}" destId="{F1479AEB-04BA-4204-B8D7-EF6255E232AF}" srcOrd="0" destOrd="0" presId="urn:microsoft.com/office/officeart/2005/8/layout/radial4"/>
    <dgm:cxn modelId="{F29C4AEC-0968-4302-8A68-DB85FD556A53}" srcId="{CBC77491-8498-4A02-9347-B97E766D2855}" destId="{303E00C0-2DEF-4EB7-9105-716DC7A7C6DD}" srcOrd="0" destOrd="0" parTransId="{05E7F65E-FC6E-4F36-9DC1-31D5B715428D}" sibTransId="{8AF6FF02-68A5-41F5-9614-91C296DFDFF1}"/>
    <dgm:cxn modelId="{4C87F4EC-3182-4FAA-9B64-50E8F15A6CF2}" type="presOf" srcId="{303E00C0-2DEF-4EB7-9105-716DC7A7C6DD}" destId="{D4E02DC7-48C9-483A-8520-5C9BFB93BAD7}" srcOrd="0" destOrd="1" presId="urn:microsoft.com/office/officeart/2005/8/layout/radial4"/>
    <dgm:cxn modelId="{2FBECD5E-6903-4539-BA88-147312682F50}" type="presOf" srcId="{818C2222-9807-4859-851C-312B99A5D062}" destId="{64A65F75-771E-4A72-809E-1A8B0C85761F}" srcOrd="0" destOrd="0" presId="urn:microsoft.com/office/officeart/2005/8/layout/radial4"/>
    <dgm:cxn modelId="{A4680345-CCA4-40C7-B165-8EC17E02ECD5}" srcId="{6744841B-8412-467C-B9C3-D7326178CB5E}" destId="{9449390D-E8F3-4FBC-BF1E-4D3EACEE1F8C}" srcOrd="0" destOrd="0" parTransId="{279FFCDC-3DF2-4F56-89FC-2690BE7BB4D8}" sibTransId="{A6B02517-FB47-486F-8980-D77071636AA7}"/>
    <dgm:cxn modelId="{EA1CEE1C-9C42-4E40-8A11-B8F82AD43718}" type="presOf" srcId="{4AFD0E0F-6296-473C-A755-B5E3359CE0C4}" destId="{59609FC6-78E6-4DF6-A7D9-8B8088B4C592}" srcOrd="0" destOrd="0" presId="urn:microsoft.com/office/officeart/2005/8/layout/radial4"/>
    <dgm:cxn modelId="{6342A0BF-B485-42ED-9CCD-DCDB61C2A850}" type="presOf" srcId="{4A40B070-7A45-4254-B105-98CA62D78E6A}" destId="{68EADA40-CFD4-4D6E-B29E-44A572FD707B}" srcOrd="0" destOrd="0" presId="urn:microsoft.com/office/officeart/2005/8/layout/radial4"/>
    <dgm:cxn modelId="{D2AA8002-7EC5-4665-A5CE-918EA6C711ED}" srcId="{9449390D-E8F3-4FBC-BF1E-4D3EACEE1F8C}" destId="{7C6903F2-07AE-4632-B0C4-1BC30837F8E5}" srcOrd="1" destOrd="0" parTransId="{B70BFAB1-E78D-429D-A744-753BAA063978}" sibTransId="{D5990716-CC43-4AB5-B9A2-D8EA54B6C025}"/>
    <dgm:cxn modelId="{47AF7206-2D1B-46A0-8285-792C891BCA33}" type="presParOf" srcId="{450D2A41-476C-4D64-9798-C0CA492F4697}" destId="{E96807E8-F65E-4EF5-B705-F6E5017836B7}" srcOrd="0" destOrd="0" presId="urn:microsoft.com/office/officeart/2005/8/layout/radial4"/>
    <dgm:cxn modelId="{29F4BD6F-A865-4D71-B240-F817FFE56EFB}" type="presParOf" srcId="{450D2A41-476C-4D64-9798-C0CA492F4697}" destId="{59609FC6-78E6-4DF6-A7D9-8B8088B4C592}" srcOrd="1" destOrd="0" presId="urn:microsoft.com/office/officeart/2005/8/layout/radial4"/>
    <dgm:cxn modelId="{9791A2BB-6C15-4045-8E45-F50CAA960707}" type="presParOf" srcId="{450D2A41-476C-4D64-9798-C0CA492F4697}" destId="{64A65F75-771E-4A72-809E-1A8B0C85761F}" srcOrd="2" destOrd="0" presId="urn:microsoft.com/office/officeart/2005/8/layout/radial4"/>
    <dgm:cxn modelId="{393EA2E8-0EB9-4DC6-A592-3D1D76A6B60E}" type="presParOf" srcId="{450D2A41-476C-4D64-9798-C0CA492F4697}" destId="{BC4BD5FB-4621-4CBD-8464-F43201D40D2D}" srcOrd="3" destOrd="0" presId="urn:microsoft.com/office/officeart/2005/8/layout/radial4"/>
    <dgm:cxn modelId="{9237267E-F032-4C93-8DFA-41C22A053B3A}" type="presParOf" srcId="{450D2A41-476C-4D64-9798-C0CA492F4697}" destId="{F1479AEB-04BA-4204-B8D7-EF6255E232AF}" srcOrd="4" destOrd="0" presId="urn:microsoft.com/office/officeart/2005/8/layout/radial4"/>
    <dgm:cxn modelId="{C1A0192A-DA30-455F-91C7-7374AA6C9856}" type="presParOf" srcId="{450D2A41-476C-4D64-9798-C0CA492F4697}" destId="{68EADA40-CFD4-4D6E-B29E-44A572FD707B}" srcOrd="5" destOrd="0" presId="urn:microsoft.com/office/officeart/2005/8/layout/radial4"/>
    <dgm:cxn modelId="{B40F8FBA-DD39-4D9A-8168-55312BF5FF31}" type="presParOf" srcId="{450D2A41-476C-4D64-9798-C0CA492F4697}" destId="{6C5DB16E-3013-49BE-BDD6-F4F1926F8422}" srcOrd="6" destOrd="0" presId="urn:microsoft.com/office/officeart/2005/8/layout/radial4"/>
    <dgm:cxn modelId="{5A44D24B-A01E-4FF7-ACD7-D4627B463D58}" type="presParOf" srcId="{450D2A41-476C-4D64-9798-C0CA492F4697}" destId="{F9716EB1-A3BD-4AF2-968E-BEB4AC2869AC}" srcOrd="7" destOrd="0" presId="urn:microsoft.com/office/officeart/2005/8/layout/radial4"/>
    <dgm:cxn modelId="{65FAD4E9-08CA-40F4-8930-4A51A901F540}" type="presParOf" srcId="{450D2A41-476C-4D64-9798-C0CA492F4697}" destId="{D4E02DC7-48C9-483A-8520-5C9BFB93BAD7}" srcOrd="8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8.xml><?xml version="1.0" encoding="utf-8"?>
<dgm:dataModel xmlns:dgm="http://schemas.openxmlformats.org/drawingml/2006/diagram" xmlns:a="http://schemas.openxmlformats.org/drawingml/2006/main">
  <dgm:ptLst>
    <dgm:pt modelId="{14F06822-923D-41E3-91FC-B71C11252206}" type="doc">
      <dgm:prSet loTypeId="urn:microsoft.com/office/officeart/2005/8/layout/default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E17709FA-8FCB-4907-9B96-5BF47B4AB117}">
      <dgm:prSet/>
      <dgm:spPr/>
      <dgm:t>
        <a:bodyPr/>
        <a:lstStyle/>
        <a:p>
          <a:r>
            <a:rPr lang="ru-RU">
              <a:latin typeface="Times New Roman" panose="02020603050405020304" pitchFamily="18" charset="0"/>
              <a:ea typeface="Times New Roman" panose="02020603050405020304" pitchFamily="18" charset="0"/>
            </a:rPr>
            <a:t>экспрессивных умений и способностей:</a:t>
          </a:r>
          <a:endParaRPr lang="ru-RU" dirty="0">
            <a:latin typeface="Times New Roman" panose="02020603050405020304" pitchFamily="18" charset="0"/>
            <a:ea typeface="Times New Roman" panose="02020603050405020304" pitchFamily="18" charset="0"/>
          </a:endParaRPr>
        </a:p>
      </dgm:t>
    </dgm:pt>
    <dgm:pt modelId="{8D36A88E-F650-4E63-8384-C087F736BAC4}" type="parTrans" cxnId="{CE5A6D6D-C536-403F-9549-1A792B9C4B43}">
      <dgm:prSet/>
      <dgm:spPr/>
      <dgm:t>
        <a:bodyPr/>
        <a:lstStyle/>
        <a:p>
          <a:endParaRPr lang="ru-RU"/>
        </a:p>
      </dgm:t>
    </dgm:pt>
    <dgm:pt modelId="{D2ADC2FF-D37B-4B22-A2BE-D8A56B8CB390}" type="sibTrans" cxnId="{CE5A6D6D-C536-403F-9549-1A792B9C4B43}">
      <dgm:prSet/>
      <dgm:spPr/>
      <dgm:t>
        <a:bodyPr/>
        <a:lstStyle/>
        <a:p>
          <a:endParaRPr lang="ru-RU"/>
        </a:p>
      </dgm:t>
    </dgm:pt>
    <dgm:pt modelId="{2098C8C3-F690-4A77-9A9C-D86C82F1A21A}">
      <dgm:prSet/>
      <dgm:spPr/>
      <dgm:t>
        <a:bodyPr/>
        <a:lstStyle/>
        <a:p>
          <a:r>
            <a:rPr lang="ru-RU">
              <a:latin typeface="Times New Roman" panose="02020603050405020304" pitchFamily="18" charset="0"/>
              <a:ea typeface="Times New Roman" panose="02020603050405020304" pitchFamily="18" charset="0"/>
            </a:rPr>
            <a:t>выразительность речи,</a:t>
          </a:r>
          <a:endParaRPr lang="ru-RU" dirty="0">
            <a:latin typeface="Times New Roman" panose="02020603050405020304" pitchFamily="18" charset="0"/>
            <a:ea typeface="Times New Roman" panose="02020603050405020304" pitchFamily="18" charset="0"/>
          </a:endParaRPr>
        </a:p>
      </dgm:t>
    </dgm:pt>
    <dgm:pt modelId="{6E608BAF-5717-428E-9775-38B55C960093}" type="parTrans" cxnId="{80D6FA42-D325-40DB-AE71-419E67265634}">
      <dgm:prSet/>
      <dgm:spPr/>
      <dgm:t>
        <a:bodyPr/>
        <a:lstStyle/>
        <a:p>
          <a:endParaRPr lang="ru-RU"/>
        </a:p>
      </dgm:t>
    </dgm:pt>
    <dgm:pt modelId="{236E4CCD-EBF1-4BA0-BAF8-B93D240114D9}" type="sibTrans" cxnId="{80D6FA42-D325-40DB-AE71-419E67265634}">
      <dgm:prSet/>
      <dgm:spPr/>
      <dgm:t>
        <a:bodyPr/>
        <a:lstStyle/>
        <a:p>
          <a:endParaRPr lang="ru-RU"/>
        </a:p>
      </dgm:t>
    </dgm:pt>
    <dgm:pt modelId="{6909CAC2-DB33-43E5-92E5-61CE115D5CE4}">
      <dgm:prSet/>
      <dgm:spPr/>
      <dgm:t>
        <a:bodyPr/>
        <a:lstStyle/>
        <a:p>
          <a:r>
            <a:rPr lang="ru-RU">
              <a:latin typeface="Times New Roman" panose="02020603050405020304" pitchFamily="18" charset="0"/>
              <a:ea typeface="Times New Roman" panose="02020603050405020304" pitchFamily="18" charset="0"/>
            </a:rPr>
            <a:t>выразительность жестов,</a:t>
          </a:r>
          <a:endParaRPr lang="ru-RU" dirty="0">
            <a:latin typeface="Times New Roman" panose="02020603050405020304" pitchFamily="18" charset="0"/>
            <a:ea typeface="Times New Roman" panose="02020603050405020304" pitchFamily="18" charset="0"/>
          </a:endParaRPr>
        </a:p>
      </dgm:t>
    </dgm:pt>
    <dgm:pt modelId="{00E7CCC7-A3F0-4059-AA70-731CD84036A2}" type="parTrans" cxnId="{1AFA12DA-0EC7-4C2F-A6BC-FABA30C7DC9D}">
      <dgm:prSet/>
      <dgm:spPr/>
      <dgm:t>
        <a:bodyPr/>
        <a:lstStyle/>
        <a:p>
          <a:endParaRPr lang="ru-RU"/>
        </a:p>
      </dgm:t>
    </dgm:pt>
    <dgm:pt modelId="{4F06D642-C26E-4826-AB7E-9CCCF8CA0C48}" type="sibTrans" cxnId="{1AFA12DA-0EC7-4C2F-A6BC-FABA30C7DC9D}">
      <dgm:prSet/>
      <dgm:spPr/>
      <dgm:t>
        <a:bodyPr/>
        <a:lstStyle/>
        <a:p>
          <a:endParaRPr lang="ru-RU"/>
        </a:p>
      </dgm:t>
    </dgm:pt>
    <dgm:pt modelId="{54CDCFA5-D07B-4BB9-B7E3-43F318B6BA8B}">
      <dgm:prSet/>
      <dgm:spPr/>
      <dgm:t>
        <a:bodyPr/>
        <a:lstStyle/>
        <a:p>
          <a:r>
            <a:rPr lang="ru-RU">
              <a:latin typeface="Times New Roman" panose="02020603050405020304" pitchFamily="18" charset="0"/>
              <a:ea typeface="Times New Roman" panose="02020603050405020304" pitchFamily="18" charset="0"/>
            </a:rPr>
            <a:t>выразительность мимики,</a:t>
          </a:r>
          <a:endParaRPr lang="ru-RU" dirty="0">
            <a:latin typeface="Times New Roman" panose="02020603050405020304" pitchFamily="18" charset="0"/>
            <a:ea typeface="Times New Roman" panose="02020603050405020304" pitchFamily="18" charset="0"/>
          </a:endParaRPr>
        </a:p>
      </dgm:t>
    </dgm:pt>
    <dgm:pt modelId="{7F4DE823-821C-460B-8E72-1E2CDDB30BD5}" type="parTrans" cxnId="{9ABAEC42-6D38-49DC-946F-FC5C944C94E9}">
      <dgm:prSet/>
      <dgm:spPr/>
      <dgm:t>
        <a:bodyPr/>
        <a:lstStyle/>
        <a:p>
          <a:endParaRPr lang="ru-RU"/>
        </a:p>
      </dgm:t>
    </dgm:pt>
    <dgm:pt modelId="{09031E3B-4B24-4591-9EAA-B4F6950AC407}" type="sibTrans" cxnId="{9ABAEC42-6D38-49DC-946F-FC5C944C94E9}">
      <dgm:prSet/>
      <dgm:spPr/>
      <dgm:t>
        <a:bodyPr/>
        <a:lstStyle/>
        <a:p>
          <a:endParaRPr lang="ru-RU"/>
        </a:p>
      </dgm:t>
    </dgm:pt>
    <dgm:pt modelId="{CE3ACDAC-F2FD-4609-AAE1-03A96470202A}">
      <dgm:prSet/>
      <dgm:spPr/>
      <dgm:t>
        <a:bodyPr/>
        <a:lstStyle/>
        <a:p>
          <a:r>
            <a:rPr lang="ru-RU">
              <a:latin typeface="Times New Roman" panose="02020603050405020304" pitchFamily="18" charset="0"/>
              <a:ea typeface="Times New Roman" panose="02020603050405020304" pitchFamily="18" charset="0"/>
            </a:rPr>
            <a:t>выразительность внешнего облика;</a:t>
          </a:r>
          <a:endParaRPr lang="ru-RU" dirty="0">
            <a:latin typeface="Times New Roman" panose="02020603050405020304" pitchFamily="18" charset="0"/>
            <a:ea typeface="Times New Roman" panose="02020603050405020304" pitchFamily="18" charset="0"/>
          </a:endParaRPr>
        </a:p>
      </dgm:t>
    </dgm:pt>
    <dgm:pt modelId="{6F62FC2E-E49A-4705-8FB9-88341D12D002}" type="parTrans" cxnId="{53E960E4-291D-441F-8F08-9F9183BAAF3B}">
      <dgm:prSet/>
      <dgm:spPr/>
      <dgm:t>
        <a:bodyPr/>
        <a:lstStyle/>
        <a:p>
          <a:endParaRPr lang="ru-RU"/>
        </a:p>
      </dgm:t>
    </dgm:pt>
    <dgm:pt modelId="{F33DC575-633D-4C52-B98E-932B99BEA2CA}" type="sibTrans" cxnId="{53E960E4-291D-441F-8F08-9F9183BAAF3B}">
      <dgm:prSet/>
      <dgm:spPr/>
      <dgm:t>
        <a:bodyPr/>
        <a:lstStyle/>
        <a:p>
          <a:endParaRPr lang="ru-RU"/>
        </a:p>
      </dgm:t>
    </dgm:pt>
    <dgm:pt modelId="{B568EF22-EBA8-4063-A1E6-3FB036F5E8AE}">
      <dgm:prSet/>
      <dgm:spPr/>
      <dgm:t>
        <a:bodyPr/>
        <a:lstStyle/>
        <a:p>
          <a:r>
            <a:rPr lang="ru-RU">
              <a:latin typeface="Times New Roman" panose="02020603050405020304" pitchFamily="18" charset="0"/>
              <a:ea typeface="Times New Roman" panose="02020603050405020304" pitchFamily="18" charset="0"/>
            </a:rPr>
            <a:t>перцептивных умений и способностей:</a:t>
          </a:r>
          <a:endParaRPr lang="ru-RU" dirty="0">
            <a:latin typeface="Times New Roman" panose="02020603050405020304" pitchFamily="18" charset="0"/>
            <a:ea typeface="Times New Roman" panose="02020603050405020304" pitchFamily="18" charset="0"/>
          </a:endParaRPr>
        </a:p>
      </dgm:t>
    </dgm:pt>
    <dgm:pt modelId="{82AC355D-2A34-4F47-9856-CD4DD12BD318}" type="parTrans" cxnId="{50BDE95B-871F-4E4F-AB12-92C2AA40EB2D}">
      <dgm:prSet/>
      <dgm:spPr/>
      <dgm:t>
        <a:bodyPr/>
        <a:lstStyle/>
        <a:p>
          <a:endParaRPr lang="ru-RU"/>
        </a:p>
      </dgm:t>
    </dgm:pt>
    <dgm:pt modelId="{BDDA0B18-3909-4872-AFAA-7E927125E185}" type="sibTrans" cxnId="{50BDE95B-871F-4E4F-AB12-92C2AA40EB2D}">
      <dgm:prSet/>
      <dgm:spPr/>
      <dgm:t>
        <a:bodyPr/>
        <a:lstStyle/>
        <a:p>
          <a:endParaRPr lang="ru-RU"/>
        </a:p>
      </dgm:t>
    </dgm:pt>
    <dgm:pt modelId="{4501B4C5-FAF9-4101-890D-A2F8324B35DE}">
      <dgm:prSet/>
      <dgm:spPr/>
      <dgm:t>
        <a:bodyPr/>
        <a:lstStyle/>
        <a:p>
          <a:r>
            <a:rPr lang="ru-RU">
              <a:latin typeface="Times New Roman" panose="02020603050405020304" pitchFamily="18" charset="0"/>
              <a:ea typeface="Times New Roman" panose="02020603050405020304" pitchFamily="18" charset="0"/>
            </a:rPr>
            <a:t>умение понять состояние другого человека,</a:t>
          </a:r>
          <a:endParaRPr lang="ru-RU" dirty="0">
            <a:latin typeface="Times New Roman" panose="02020603050405020304" pitchFamily="18" charset="0"/>
            <a:ea typeface="Times New Roman" panose="02020603050405020304" pitchFamily="18" charset="0"/>
          </a:endParaRPr>
        </a:p>
      </dgm:t>
    </dgm:pt>
    <dgm:pt modelId="{6A5EC316-654A-4752-95C3-EEA6F63FC8BC}" type="parTrans" cxnId="{2630A3E6-DB00-4B86-B449-288A4E1B2AD0}">
      <dgm:prSet/>
      <dgm:spPr/>
      <dgm:t>
        <a:bodyPr/>
        <a:lstStyle/>
        <a:p>
          <a:endParaRPr lang="ru-RU"/>
        </a:p>
      </dgm:t>
    </dgm:pt>
    <dgm:pt modelId="{531D08EE-CA47-4C3F-8778-F7CDC43E90E9}" type="sibTrans" cxnId="{2630A3E6-DB00-4B86-B449-288A4E1B2AD0}">
      <dgm:prSet/>
      <dgm:spPr/>
      <dgm:t>
        <a:bodyPr/>
        <a:lstStyle/>
        <a:p>
          <a:endParaRPr lang="ru-RU"/>
        </a:p>
      </dgm:t>
    </dgm:pt>
    <dgm:pt modelId="{D6CFB7AA-0087-41B1-90A1-2D9B8444AD87}">
      <dgm:prSet/>
      <dgm:spPr/>
      <dgm:t>
        <a:bodyPr/>
        <a:lstStyle/>
        <a:p>
          <a:r>
            <a:rPr lang="ru-RU">
              <a:latin typeface="Times New Roman" panose="02020603050405020304" pitchFamily="18" charset="0"/>
              <a:ea typeface="Times New Roman" panose="02020603050405020304" pitchFamily="18" charset="0"/>
            </a:rPr>
            <a:t>умение установить с учеником,</a:t>
          </a:r>
          <a:endParaRPr lang="ru-RU" dirty="0">
            <a:latin typeface="Times New Roman" panose="02020603050405020304" pitchFamily="18" charset="0"/>
            <a:ea typeface="Times New Roman" panose="02020603050405020304" pitchFamily="18" charset="0"/>
          </a:endParaRPr>
        </a:p>
      </dgm:t>
    </dgm:pt>
    <dgm:pt modelId="{431BCFD4-958D-4166-B4AB-6DA9FA01314D}" type="parTrans" cxnId="{8C9A3BEB-3437-4B2C-A624-CE9785878E50}">
      <dgm:prSet/>
      <dgm:spPr/>
      <dgm:t>
        <a:bodyPr/>
        <a:lstStyle/>
        <a:p>
          <a:endParaRPr lang="ru-RU"/>
        </a:p>
      </dgm:t>
    </dgm:pt>
    <dgm:pt modelId="{238E745B-B03F-477D-90E5-53635BA4D282}" type="sibTrans" cxnId="{8C9A3BEB-3437-4B2C-A624-CE9785878E50}">
      <dgm:prSet/>
      <dgm:spPr/>
      <dgm:t>
        <a:bodyPr/>
        <a:lstStyle/>
        <a:p>
          <a:endParaRPr lang="ru-RU"/>
        </a:p>
      </dgm:t>
    </dgm:pt>
    <dgm:pt modelId="{7F2EAEAB-0794-4115-A374-18934B5FB2C7}">
      <dgm:prSet/>
      <dgm:spPr/>
      <dgm:t>
        <a:bodyPr/>
        <a:lstStyle/>
        <a:p>
          <a:r>
            <a:rPr lang="ru-RU" dirty="0">
              <a:latin typeface="Times New Roman" panose="02020603050405020304" pitchFamily="18" charset="0"/>
              <a:ea typeface="Times New Roman" panose="02020603050405020304" pitchFamily="18" charset="0"/>
            </a:rPr>
            <a:t>умение и способность составить адекватный образ другого человека</a:t>
          </a:r>
        </a:p>
      </dgm:t>
    </dgm:pt>
    <dgm:pt modelId="{4EE52E8B-0940-4DF8-BB68-2C83F910E641}" type="parTrans" cxnId="{9B5606BC-2D5F-4D21-82EC-5B241AAF46C4}">
      <dgm:prSet/>
      <dgm:spPr/>
      <dgm:t>
        <a:bodyPr/>
        <a:lstStyle/>
        <a:p>
          <a:endParaRPr lang="ru-RU"/>
        </a:p>
      </dgm:t>
    </dgm:pt>
    <dgm:pt modelId="{746D2F57-BE85-45FD-877F-5313458C5C3E}" type="sibTrans" cxnId="{9B5606BC-2D5F-4D21-82EC-5B241AAF46C4}">
      <dgm:prSet/>
      <dgm:spPr/>
      <dgm:t>
        <a:bodyPr/>
        <a:lstStyle/>
        <a:p>
          <a:endParaRPr lang="ru-RU"/>
        </a:p>
      </dgm:t>
    </dgm:pt>
    <dgm:pt modelId="{6206C739-4F03-4F24-BEB8-DCEDE45D9AA1}" type="pres">
      <dgm:prSet presAssocID="{14F06822-923D-41E3-91FC-B71C11252206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E35861F-BB6F-4B0D-81F5-9D27DFF90D88}" type="pres">
      <dgm:prSet presAssocID="{E17709FA-8FCB-4907-9B96-5BF47B4AB117}" presName="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79B58D-39BD-4D18-B735-CD1917BB205E}" type="pres">
      <dgm:prSet presAssocID="{D2ADC2FF-D37B-4B22-A2BE-D8A56B8CB390}" presName="sibTrans" presStyleCnt="0"/>
      <dgm:spPr/>
    </dgm:pt>
    <dgm:pt modelId="{D3649EC4-DE74-4E4D-8EF0-70C857F6D4EF}" type="pres">
      <dgm:prSet presAssocID="{2098C8C3-F690-4A77-9A9C-D86C82F1A21A}" presName="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A0B6DAA-1402-40E1-B311-152069BD9391}" type="pres">
      <dgm:prSet presAssocID="{236E4CCD-EBF1-4BA0-BAF8-B93D240114D9}" presName="sibTrans" presStyleCnt="0"/>
      <dgm:spPr/>
    </dgm:pt>
    <dgm:pt modelId="{C767FCFE-EBD7-4299-81C6-C6B7C5BDF116}" type="pres">
      <dgm:prSet presAssocID="{6909CAC2-DB33-43E5-92E5-61CE115D5CE4}" presName="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E9D427-752D-403E-A65D-DC204519FA04}" type="pres">
      <dgm:prSet presAssocID="{4F06D642-C26E-4826-AB7E-9CCCF8CA0C48}" presName="sibTrans" presStyleCnt="0"/>
      <dgm:spPr/>
    </dgm:pt>
    <dgm:pt modelId="{D14384F7-7C5A-4AEF-AE07-2D8A42DFC02B}" type="pres">
      <dgm:prSet presAssocID="{54CDCFA5-D07B-4BB9-B7E3-43F318B6BA8B}" presName="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0BC72D-0F3A-4C77-8C3C-344395839B6F}" type="pres">
      <dgm:prSet presAssocID="{09031E3B-4B24-4591-9EAA-B4F6950AC407}" presName="sibTrans" presStyleCnt="0"/>
      <dgm:spPr/>
    </dgm:pt>
    <dgm:pt modelId="{018DCC25-D7D4-40DA-A805-E4437AE8635C}" type="pres">
      <dgm:prSet presAssocID="{CE3ACDAC-F2FD-4609-AAE1-03A96470202A}" presName="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387BB8-934A-47A8-ABF2-59E5FAA84F6E}" type="pres">
      <dgm:prSet presAssocID="{F33DC575-633D-4C52-B98E-932B99BEA2CA}" presName="sibTrans" presStyleCnt="0"/>
      <dgm:spPr/>
    </dgm:pt>
    <dgm:pt modelId="{EA74B037-6732-4247-814C-A3C7A9CAE517}" type="pres">
      <dgm:prSet presAssocID="{B568EF22-EBA8-4063-A1E6-3FB036F5E8AE}" presName="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A31901-3C1C-486C-BAAA-41B7FC90DF47}" type="pres">
      <dgm:prSet presAssocID="{BDDA0B18-3909-4872-AFAA-7E927125E185}" presName="sibTrans" presStyleCnt="0"/>
      <dgm:spPr/>
    </dgm:pt>
    <dgm:pt modelId="{54834593-1771-4F85-81DB-781E55A59FEE}" type="pres">
      <dgm:prSet presAssocID="{4501B4C5-FAF9-4101-890D-A2F8324B35DE}" presName="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EA0A1F-62D2-4A18-A15B-36D1F19C5888}" type="pres">
      <dgm:prSet presAssocID="{531D08EE-CA47-4C3F-8778-F7CDC43E90E9}" presName="sibTrans" presStyleCnt="0"/>
      <dgm:spPr/>
    </dgm:pt>
    <dgm:pt modelId="{5544D42D-8444-4E23-A245-46DE9473C909}" type="pres">
      <dgm:prSet presAssocID="{D6CFB7AA-0087-41B1-90A1-2D9B8444AD87}" presName="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C284D6-2783-4B43-8B8B-26DEC01A009C}" type="pres">
      <dgm:prSet presAssocID="{238E745B-B03F-477D-90E5-53635BA4D282}" presName="sibTrans" presStyleCnt="0"/>
      <dgm:spPr/>
    </dgm:pt>
    <dgm:pt modelId="{27D24334-D765-45F3-AFAA-0EFFD8DB48B7}" type="pres">
      <dgm:prSet presAssocID="{7F2EAEAB-0794-4115-A374-18934B5FB2C7}" presName="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C9A3BEB-3437-4B2C-A624-CE9785878E50}" srcId="{14F06822-923D-41E3-91FC-B71C11252206}" destId="{D6CFB7AA-0087-41B1-90A1-2D9B8444AD87}" srcOrd="7" destOrd="0" parTransId="{431BCFD4-958D-4166-B4AB-6DA9FA01314D}" sibTransId="{238E745B-B03F-477D-90E5-53635BA4D282}"/>
    <dgm:cxn modelId="{8301A08E-527C-43CA-B361-3E8771A7C9D2}" type="presOf" srcId="{54CDCFA5-D07B-4BB9-B7E3-43F318B6BA8B}" destId="{D14384F7-7C5A-4AEF-AE07-2D8A42DFC02B}" srcOrd="0" destOrd="0" presId="urn:microsoft.com/office/officeart/2005/8/layout/default"/>
    <dgm:cxn modelId="{9ABAEC42-6D38-49DC-946F-FC5C944C94E9}" srcId="{14F06822-923D-41E3-91FC-B71C11252206}" destId="{54CDCFA5-D07B-4BB9-B7E3-43F318B6BA8B}" srcOrd="3" destOrd="0" parTransId="{7F4DE823-821C-460B-8E72-1E2CDDB30BD5}" sibTransId="{09031E3B-4B24-4591-9EAA-B4F6950AC407}"/>
    <dgm:cxn modelId="{5FD371F5-06BC-4363-A306-F75C6E3EDB03}" type="presOf" srcId="{B568EF22-EBA8-4063-A1E6-3FB036F5E8AE}" destId="{EA74B037-6732-4247-814C-A3C7A9CAE517}" srcOrd="0" destOrd="0" presId="urn:microsoft.com/office/officeart/2005/8/layout/default"/>
    <dgm:cxn modelId="{80D6FA42-D325-40DB-AE71-419E67265634}" srcId="{14F06822-923D-41E3-91FC-B71C11252206}" destId="{2098C8C3-F690-4A77-9A9C-D86C82F1A21A}" srcOrd="1" destOrd="0" parTransId="{6E608BAF-5717-428E-9775-38B55C960093}" sibTransId="{236E4CCD-EBF1-4BA0-BAF8-B93D240114D9}"/>
    <dgm:cxn modelId="{2630A3E6-DB00-4B86-B449-288A4E1B2AD0}" srcId="{14F06822-923D-41E3-91FC-B71C11252206}" destId="{4501B4C5-FAF9-4101-890D-A2F8324B35DE}" srcOrd="6" destOrd="0" parTransId="{6A5EC316-654A-4752-95C3-EEA6F63FC8BC}" sibTransId="{531D08EE-CA47-4C3F-8778-F7CDC43E90E9}"/>
    <dgm:cxn modelId="{EDD1BC92-07AC-4157-9A3A-847634633DAA}" type="presOf" srcId="{14F06822-923D-41E3-91FC-B71C11252206}" destId="{6206C739-4F03-4F24-BEB8-DCEDE45D9AA1}" srcOrd="0" destOrd="0" presId="urn:microsoft.com/office/officeart/2005/8/layout/default"/>
    <dgm:cxn modelId="{5569989A-5F68-4232-8676-6C71E921D2FE}" type="presOf" srcId="{7F2EAEAB-0794-4115-A374-18934B5FB2C7}" destId="{27D24334-D765-45F3-AFAA-0EFFD8DB48B7}" srcOrd="0" destOrd="0" presId="urn:microsoft.com/office/officeart/2005/8/layout/default"/>
    <dgm:cxn modelId="{53E960E4-291D-441F-8F08-9F9183BAAF3B}" srcId="{14F06822-923D-41E3-91FC-B71C11252206}" destId="{CE3ACDAC-F2FD-4609-AAE1-03A96470202A}" srcOrd="4" destOrd="0" parTransId="{6F62FC2E-E49A-4705-8FB9-88341D12D002}" sibTransId="{F33DC575-633D-4C52-B98E-932B99BEA2CA}"/>
    <dgm:cxn modelId="{F692FEDB-C8F6-46E4-A6CC-A6771213D2D8}" type="presOf" srcId="{4501B4C5-FAF9-4101-890D-A2F8324B35DE}" destId="{54834593-1771-4F85-81DB-781E55A59FEE}" srcOrd="0" destOrd="0" presId="urn:microsoft.com/office/officeart/2005/8/layout/default"/>
    <dgm:cxn modelId="{1AFA12DA-0EC7-4C2F-A6BC-FABA30C7DC9D}" srcId="{14F06822-923D-41E3-91FC-B71C11252206}" destId="{6909CAC2-DB33-43E5-92E5-61CE115D5CE4}" srcOrd="2" destOrd="0" parTransId="{00E7CCC7-A3F0-4059-AA70-731CD84036A2}" sibTransId="{4F06D642-C26E-4826-AB7E-9CCCF8CA0C48}"/>
    <dgm:cxn modelId="{F9A0271D-DF5D-4B3B-8E1F-9EAB32063170}" type="presOf" srcId="{E17709FA-8FCB-4907-9B96-5BF47B4AB117}" destId="{FE35861F-BB6F-4B0D-81F5-9D27DFF90D88}" srcOrd="0" destOrd="0" presId="urn:microsoft.com/office/officeart/2005/8/layout/default"/>
    <dgm:cxn modelId="{800602E6-8718-40A9-A9CB-4D7BB9E9F91D}" type="presOf" srcId="{6909CAC2-DB33-43E5-92E5-61CE115D5CE4}" destId="{C767FCFE-EBD7-4299-81C6-C6B7C5BDF116}" srcOrd="0" destOrd="0" presId="urn:microsoft.com/office/officeart/2005/8/layout/default"/>
    <dgm:cxn modelId="{50BDE95B-871F-4E4F-AB12-92C2AA40EB2D}" srcId="{14F06822-923D-41E3-91FC-B71C11252206}" destId="{B568EF22-EBA8-4063-A1E6-3FB036F5E8AE}" srcOrd="5" destOrd="0" parTransId="{82AC355D-2A34-4F47-9856-CD4DD12BD318}" sibTransId="{BDDA0B18-3909-4872-AFAA-7E927125E185}"/>
    <dgm:cxn modelId="{CE5A6D6D-C536-403F-9549-1A792B9C4B43}" srcId="{14F06822-923D-41E3-91FC-B71C11252206}" destId="{E17709FA-8FCB-4907-9B96-5BF47B4AB117}" srcOrd="0" destOrd="0" parTransId="{8D36A88E-F650-4E63-8384-C087F736BAC4}" sibTransId="{D2ADC2FF-D37B-4B22-A2BE-D8A56B8CB390}"/>
    <dgm:cxn modelId="{A59AFB1C-E74E-4BEF-BDAB-8F8347816C86}" type="presOf" srcId="{D6CFB7AA-0087-41B1-90A1-2D9B8444AD87}" destId="{5544D42D-8444-4E23-A245-46DE9473C909}" srcOrd="0" destOrd="0" presId="urn:microsoft.com/office/officeart/2005/8/layout/default"/>
    <dgm:cxn modelId="{AD4A50D4-B056-4049-9337-84B916511893}" type="presOf" srcId="{CE3ACDAC-F2FD-4609-AAE1-03A96470202A}" destId="{018DCC25-D7D4-40DA-A805-E4437AE8635C}" srcOrd="0" destOrd="0" presId="urn:microsoft.com/office/officeart/2005/8/layout/default"/>
    <dgm:cxn modelId="{9B5606BC-2D5F-4D21-82EC-5B241AAF46C4}" srcId="{14F06822-923D-41E3-91FC-B71C11252206}" destId="{7F2EAEAB-0794-4115-A374-18934B5FB2C7}" srcOrd="8" destOrd="0" parTransId="{4EE52E8B-0940-4DF8-BB68-2C83F910E641}" sibTransId="{746D2F57-BE85-45FD-877F-5313458C5C3E}"/>
    <dgm:cxn modelId="{CA874FF0-C3B8-442E-AE22-76049BDAE133}" type="presOf" srcId="{2098C8C3-F690-4A77-9A9C-D86C82F1A21A}" destId="{D3649EC4-DE74-4E4D-8EF0-70C857F6D4EF}" srcOrd="0" destOrd="0" presId="urn:microsoft.com/office/officeart/2005/8/layout/default"/>
    <dgm:cxn modelId="{4A5EE14A-B09B-4863-8330-86175E545F02}" type="presParOf" srcId="{6206C739-4F03-4F24-BEB8-DCEDE45D9AA1}" destId="{FE35861F-BB6F-4B0D-81F5-9D27DFF90D88}" srcOrd="0" destOrd="0" presId="urn:microsoft.com/office/officeart/2005/8/layout/default"/>
    <dgm:cxn modelId="{8DC0335B-AB7A-43B9-BCD7-21331EBE79B5}" type="presParOf" srcId="{6206C739-4F03-4F24-BEB8-DCEDE45D9AA1}" destId="{BB79B58D-39BD-4D18-B735-CD1917BB205E}" srcOrd="1" destOrd="0" presId="urn:microsoft.com/office/officeart/2005/8/layout/default"/>
    <dgm:cxn modelId="{EDE314E7-1C38-4EFC-BDD0-9F18EA524275}" type="presParOf" srcId="{6206C739-4F03-4F24-BEB8-DCEDE45D9AA1}" destId="{D3649EC4-DE74-4E4D-8EF0-70C857F6D4EF}" srcOrd="2" destOrd="0" presId="urn:microsoft.com/office/officeart/2005/8/layout/default"/>
    <dgm:cxn modelId="{47C9FBD4-8472-4C36-8097-A0416AA7F6DC}" type="presParOf" srcId="{6206C739-4F03-4F24-BEB8-DCEDE45D9AA1}" destId="{EA0B6DAA-1402-40E1-B311-152069BD9391}" srcOrd="3" destOrd="0" presId="urn:microsoft.com/office/officeart/2005/8/layout/default"/>
    <dgm:cxn modelId="{C9DCD62A-05B1-41F6-BE92-CEA3907AC91D}" type="presParOf" srcId="{6206C739-4F03-4F24-BEB8-DCEDE45D9AA1}" destId="{C767FCFE-EBD7-4299-81C6-C6B7C5BDF116}" srcOrd="4" destOrd="0" presId="urn:microsoft.com/office/officeart/2005/8/layout/default"/>
    <dgm:cxn modelId="{5F0FBCDE-794F-4926-A2D5-76D823C8DC9A}" type="presParOf" srcId="{6206C739-4F03-4F24-BEB8-DCEDE45D9AA1}" destId="{23E9D427-752D-403E-A65D-DC204519FA04}" srcOrd="5" destOrd="0" presId="urn:microsoft.com/office/officeart/2005/8/layout/default"/>
    <dgm:cxn modelId="{504F363A-5E08-4D73-8F49-AFA266043782}" type="presParOf" srcId="{6206C739-4F03-4F24-BEB8-DCEDE45D9AA1}" destId="{D14384F7-7C5A-4AEF-AE07-2D8A42DFC02B}" srcOrd="6" destOrd="0" presId="urn:microsoft.com/office/officeart/2005/8/layout/default"/>
    <dgm:cxn modelId="{10516225-C2BF-4AA7-AA68-C80E83D45F1E}" type="presParOf" srcId="{6206C739-4F03-4F24-BEB8-DCEDE45D9AA1}" destId="{DB0BC72D-0F3A-4C77-8C3C-344395839B6F}" srcOrd="7" destOrd="0" presId="urn:microsoft.com/office/officeart/2005/8/layout/default"/>
    <dgm:cxn modelId="{230612CB-C60C-468A-9917-82F8EEB88D5B}" type="presParOf" srcId="{6206C739-4F03-4F24-BEB8-DCEDE45D9AA1}" destId="{018DCC25-D7D4-40DA-A805-E4437AE8635C}" srcOrd="8" destOrd="0" presId="urn:microsoft.com/office/officeart/2005/8/layout/default"/>
    <dgm:cxn modelId="{6D78D154-4CDE-4B8B-9320-A4EC81EC7274}" type="presParOf" srcId="{6206C739-4F03-4F24-BEB8-DCEDE45D9AA1}" destId="{EC387BB8-934A-47A8-ABF2-59E5FAA84F6E}" srcOrd="9" destOrd="0" presId="urn:microsoft.com/office/officeart/2005/8/layout/default"/>
    <dgm:cxn modelId="{F7F1076F-9856-46C2-B60C-C6F41C96F43A}" type="presParOf" srcId="{6206C739-4F03-4F24-BEB8-DCEDE45D9AA1}" destId="{EA74B037-6732-4247-814C-A3C7A9CAE517}" srcOrd="10" destOrd="0" presId="urn:microsoft.com/office/officeart/2005/8/layout/default"/>
    <dgm:cxn modelId="{4C255AAD-728E-45C6-BEC2-48B02792630E}" type="presParOf" srcId="{6206C739-4F03-4F24-BEB8-DCEDE45D9AA1}" destId="{11A31901-3C1C-486C-BAAA-41B7FC90DF47}" srcOrd="11" destOrd="0" presId="urn:microsoft.com/office/officeart/2005/8/layout/default"/>
    <dgm:cxn modelId="{A1E8966F-8CB1-472B-B630-78A1C67827A7}" type="presParOf" srcId="{6206C739-4F03-4F24-BEB8-DCEDE45D9AA1}" destId="{54834593-1771-4F85-81DB-781E55A59FEE}" srcOrd="12" destOrd="0" presId="urn:microsoft.com/office/officeart/2005/8/layout/default"/>
    <dgm:cxn modelId="{3F1CFC6C-B9FC-45BE-B524-2AE98A6606D9}" type="presParOf" srcId="{6206C739-4F03-4F24-BEB8-DCEDE45D9AA1}" destId="{1EEA0A1F-62D2-4A18-A15B-36D1F19C5888}" srcOrd="13" destOrd="0" presId="urn:microsoft.com/office/officeart/2005/8/layout/default"/>
    <dgm:cxn modelId="{EE571494-A31C-495B-8608-83C2FE45FB0F}" type="presParOf" srcId="{6206C739-4F03-4F24-BEB8-DCEDE45D9AA1}" destId="{5544D42D-8444-4E23-A245-46DE9473C909}" srcOrd="14" destOrd="0" presId="urn:microsoft.com/office/officeart/2005/8/layout/default"/>
    <dgm:cxn modelId="{5A02FF9B-369D-4125-ADE4-9959B522D44D}" type="presParOf" srcId="{6206C739-4F03-4F24-BEB8-DCEDE45D9AA1}" destId="{07C284D6-2783-4B43-8B8B-26DEC01A009C}" srcOrd="15" destOrd="0" presId="urn:microsoft.com/office/officeart/2005/8/layout/default"/>
    <dgm:cxn modelId="{38502FDF-AEBA-4EAB-B488-A7CCAE50C9AC}" type="presParOf" srcId="{6206C739-4F03-4F24-BEB8-DCEDE45D9AA1}" destId="{27D24334-D765-45F3-AFAA-0EFFD8DB48B7}" srcOrd="1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A5B9400-BB6C-42DF-A20C-A160F11495BA}" type="doc">
      <dgm:prSet loTypeId="urn:microsoft.com/office/officeart/2005/8/layout/default" loCatId="list" qsTypeId="urn:microsoft.com/office/officeart/2005/8/quickstyle/simple3" qsCatId="simple" csTypeId="urn:microsoft.com/office/officeart/2005/8/colors/accent1_3" csCatId="accent1" phldr="1"/>
      <dgm:spPr/>
      <dgm:t>
        <a:bodyPr/>
        <a:lstStyle/>
        <a:p>
          <a:endParaRPr lang="ru-RU"/>
        </a:p>
      </dgm:t>
    </dgm:pt>
    <dgm:pt modelId="{67B830CC-2E9C-47BF-B9C0-8FDCAF052BF7}">
      <dgm:prSet custT="1"/>
      <dgm:spPr/>
      <dgm:t>
        <a:bodyPr/>
        <a:lstStyle/>
        <a:p>
          <a:r>
            <a:rPr lang="ru-RU" sz="3600" i="1" dirty="0">
              <a:latin typeface="Times New Roman" pitchFamily="18" charset="0"/>
            </a:rPr>
            <a:t>Природно-географические условия,</a:t>
          </a:r>
        </a:p>
        <a:p>
          <a:r>
            <a:rPr lang="ru-RU" sz="3600" i="1" dirty="0">
              <a:latin typeface="Times New Roman" pitchFamily="18" charset="0"/>
            </a:rPr>
            <a:t> национально-культурные и религиозные нормы и традиции, </a:t>
          </a:r>
        </a:p>
        <a:p>
          <a:r>
            <a:rPr lang="ru-RU" sz="3600" i="1" dirty="0">
              <a:latin typeface="Times New Roman" pitchFamily="18" charset="0"/>
            </a:rPr>
            <a:t>местожительство, </a:t>
          </a:r>
        </a:p>
        <a:p>
          <a:r>
            <a:rPr lang="ru-RU" sz="3600" i="1" dirty="0">
              <a:latin typeface="Times New Roman" pitchFamily="18" charset="0"/>
            </a:rPr>
            <a:t>социальная группа, </a:t>
          </a:r>
        </a:p>
        <a:p>
          <a:r>
            <a:rPr lang="ru-RU" sz="3600" i="1" dirty="0">
              <a:latin typeface="Times New Roman" pitchFamily="18" charset="0"/>
            </a:rPr>
            <a:t>культурно-образовательная среда, </a:t>
          </a:r>
        </a:p>
        <a:p>
          <a:r>
            <a:rPr lang="ru-RU" sz="3600" i="1" dirty="0">
              <a:latin typeface="Times New Roman" pitchFamily="18" charset="0"/>
            </a:rPr>
            <a:t>средства массовой коммуникации.</a:t>
          </a:r>
        </a:p>
      </dgm:t>
    </dgm:pt>
    <dgm:pt modelId="{11BC41FC-4D10-4042-886A-69525EF41FE2}" type="parTrans" cxnId="{535BA4A5-4666-44ED-B0CB-4675956CB714}">
      <dgm:prSet/>
      <dgm:spPr/>
      <dgm:t>
        <a:bodyPr/>
        <a:lstStyle/>
        <a:p>
          <a:endParaRPr lang="ru-RU"/>
        </a:p>
      </dgm:t>
    </dgm:pt>
    <dgm:pt modelId="{75D455E5-E161-4AD3-9B60-D86F7592219D}" type="sibTrans" cxnId="{535BA4A5-4666-44ED-B0CB-4675956CB714}">
      <dgm:prSet/>
      <dgm:spPr/>
      <dgm:t>
        <a:bodyPr/>
        <a:lstStyle/>
        <a:p>
          <a:endParaRPr lang="ru-RU"/>
        </a:p>
      </dgm:t>
    </dgm:pt>
    <dgm:pt modelId="{F9F644FC-38F1-400A-A3F9-8C00A3F470FC}" type="pres">
      <dgm:prSet presAssocID="{4A5B9400-BB6C-42DF-A20C-A160F11495BA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0CD2767-8D6F-4423-AAA7-0DF434A40C24}" type="pres">
      <dgm:prSet presAssocID="{67B830CC-2E9C-47BF-B9C0-8FDCAF052BF7}" presName="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35BA4A5-4666-44ED-B0CB-4675956CB714}" srcId="{4A5B9400-BB6C-42DF-A20C-A160F11495BA}" destId="{67B830CC-2E9C-47BF-B9C0-8FDCAF052BF7}" srcOrd="0" destOrd="0" parTransId="{11BC41FC-4D10-4042-886A-69525EF41FE2}" sibTransId="{75D455E5-E161-4AD3-9B60-D86F7592219D}"/>
    <dgm:cxn modelId="{5B1DDF27-C21D-491A-8DFC-94F1F3F98012}" type="presOf" srcId="{4A5B9400-BB6C-42DF-A20C-A160F11495BA}" destId="{F9F644FC-38F1-400A-A3F9-8C00A3F470FC}" srcOrd="0" destOrd="0" presId="urn:microsoft.com/office/officeart/2005/8/layout/default"/>
    <dgm:cxn modelId="{EB01CC72-54FF-41F5-9633-E43D6FC37931}" type="presOf" srcId="{67B830CC-2E9C-47BF-B9C0-8FDCAF052BF7}" destId="{D0CD2767-8D6F-4423-AAA7-0DF434A40C24}" srcOrd="0" destOrd="0" presId="urn:microsoft.com/office/officeart/2005/8/layout/default"/>
    <dgm:cxn modelId="{185269E6-7651-424A-8930-6FEDCB7BAE85}" type="presParOf" srcId="{F9F644FC-38F1-400A-A3F9-8C00A3F470FC}" destId="{D0CD2767-8D6F-4423-AAA7-0DF434A40C24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064BDF5-05C8-4FCC-B1AD-B33FE9299697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49A91CD-D0DE-4739-BC40-B6CB7AC3E136}">
      <dgm:prSet custT="1"/>
      <dgm:spPr/>
      <dgm:t>
        <a:bodyPr/>
        <a:lstStyle/>
        <a:p>
          <a:r>
            <a:rPr lang="ru-RU" sz="2800" b="1" dirty="0">
              <a:latin typeface="Bookman Old Style" panose="02050604050505020204" pitchFamily="18" charset="0"/>
            </a:rPr>
            <a:t>НЕПОСРЕДСТВЕННОЕ ОКРУЖЕНИЕ ЧЕЛОВЕКА</a:t>
          </a:r>
        </a:p>
      </dgm:t>
    </dgm:pt>
    <dgm:pt modelId="{C7E607E1-23F8-4F14-963E-7016C9820735}" type="parTrans" cxnId="{C77BAFAA-5292-44B5-BC4B-0DE8A2BC7881}">
      <dgm:prSet/>
      <dgm:spPr/>
      <dgm:t>
        <a:bodyPr/>
        <a:lstStyle/>
        <a:p>
          <a:endParaRPr lang="ru-RU"/>
        </a:p>
      </dgm:t>
    </dgm:pt>
    <dgm:pt modelId="{905E731C-2276-4B7B-88BC-735C57C4F027}" type="sibTrans" cxnId="{C77BAFAA-5292-44B5-BC4B-0DE8A2BC7881}">
      <dgm:prSet/>
      <dgm:spPr/>
      <dgm:t>
        <a:bodyPr/>
        <a:lstStyle/>
        <a:p>
          <a:endParaRPr lang="ru-RU"/>
        </a:p>
      </dgm:t>
    </dgm:pt>
    <dgm:pt modelId="{038F2952-14E9-43CB-9AA6-AED9F8F412EA}">
      <dgm:prSet custT="1"/>
      <dgm:spPr/>
      <dgm:t>
        <a:bodyPr/>
        <a:lstStyle/>
        <a:p>
          <a:r>
            <a:rPr lang="ru-RU" sz="3200" b="1" u="none" dirty="0">
              <a:latin typeface="Bookman Old Style" panose="02050604050505020204" pitchFamily="18" charset="0"/>
            </a:rPr>
            <a:t>СЕМЬЯ</a:t>
          </a:r>
        </a:p>
      </dgm:t>
    </dgm:pt>
    <dgm:pt modelId="{0F353769-A69D-49A5-98C4-B748F108FFD5}" type="parTrans" cxnId="{115FAB31-FDB0-491A-B33C-F1D2622056A8}">
      <dgm:prSet/>
      <dgm:spPr/>
      <dgm:t>
        <a:bodyPr/>
        <a:lstStyle/>
        <a:p>
          <a:endParaRPr lang="ru-RU"/>
        </a:p>
      </dgm:t>
    </dgm:pt>
    <dgm:pt modelId="{BC4B4DA0-3879-4C40-9E39-B915627BF14C}" type="sibTrans" cxnId="{115FAB31-FDB0-491A-B33C-F1D2622056A8}">
      <dgm:prSet/>
      <dgm:spPr/>
      <dgm:t>
        <a:bodyPr/>
        <a:lstStyle/>
        <a:p>
          <a:endParaRPr lang="ru-RU"/>
        </a:p>
      </dgm:t>
    </dgm:pt>
    <dgm:pt modelId="{6CFB116F-282B-4B41-B3D3-BF15BDB5C974}">
      <dgm:prSet custT="1"/>
      <dgm:spPr/>
      <dgm:t>
        <a:bodyPr/>
        <a:lstStyle/>
        <a:p>
          <a:r>
            <a:rPr lang="ru-RU" sz="2400" i="1" dirty="0"/>
            <a:t>трудовые, учебные и другие коллективы и группы, друзья, материально-бытовые условия.</a:t>
          </a:r>
          <a:endParaRPr lang="ru-RU" sz="2400" i="1" u="sng" dirty="0"/>
        </a:p>
      </dgm:t>
    </dgm:pt>
    <dgm:pt modelId="{FD73E5D0-BE68-4B97-B26D-E735059A06C4}" type="parTrans" cxnId="{B12FB1FB-2910-4B99-828F-DD3330889E7D}">
      <dgm:prSet/>
      <dgm:spPr/>
      <dgm:t>
        <a:bodyPr/>
        <a:lstStyle/>
        <a:p>
          <a:endParaRPr lang="ru-RU"/>
        </a:p>
      </dgm:t>
    </dgm:pt>
    <dgm:pt modelId="{7428CC96-17BA-4F4C-B3D0-18FF85DAEFB0}" type="sibTrans" cxnId="{B12FB1FB-2910-4B99-828F-DD3330889E7D}">
      <dgm:prSet/>
      <dgm:spPr/>
      <dgm:t>
        <a:bodyPr/>
        <a:lstStyle/>
        <a:p>
          <a:endParaRPr lang="ru-RU"/>
        </a:p>
      </dgm:t>
    </dgm:pt>
    <dgm:pt modelId="{78DBD586-87CD-43F0-A731-21A211AE8670}" type="pres">
      <dgm:prSet presAssocID="{5064BDF5-05C8-4FCC-B1AD-B33FE9299697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855B013F-39C8-4B3D-B22B-BF87FC242CC9}" type="pres">
      <dgm:prSet presAssocID="{349A91CD-D0DE-4739-BC40-B6CB7AC3E136}" presName="root" presStyleCnt="0"/>
      <dgm:spPr/>
    </dgm:pt>
    <dgm:pt modelId="{CBA5E298-9C47-4127-8444-942555386DA8}" type="pres">
      <dgm:prSet presAssocID="{349A91CD-D0DE-4739-BC40-B6CB7AC3E136}" presName="rootComposite" presStyleCnt="0"/>
      <dgm:spPr/>
    </dgm:pt>
    <dgm:pt modelId="{A45BF882-86AC-4A6A-ADDE-82D75A694147}" type="pres">
      <dgm:prSet presAssocID="{349A91CD-D0DE-4739-BC40-B6CB7AC3E136}" presName="rootText" presStyleLbl="node1" presStyleIdx="0" presStyleCnt="2"/>
      <dgm:spPr/>
      <dgm:t>
        <a:bodyPr/>
        <a:lstStyle/>
        <a:p>
          <a:endParaRPr lang="ru-RU"/>
        </a:p>
      </dgm:t>
    </dgm:pt>
    <dgm:pt modelId="{3B6FA8EF-6241-4000-9B41-A1201540E685}" type="pres">
      <dgm:prSet presAssocID="{349A91CD-D0DE-4739-BC40-B6CB7AC3E136}" presName="rootConnector" presStyleLbl="node1" presStyleIdx="0" presStyleCnt="2"/>
      <dgm:spPr/>
      <dgm:t>
        <a:bodyPr/>
        <a:lstStyle/>
        <a:p>
          <a:endParaRPr lang="ru-RU"/>
        </a:p>
      </dgm:t>
    </dgm:pt>
    <dgm:pt modelId="{5C76AF73-90ED-45BC-BF8A-83144244C68C}" type="pres">
      <dgm:prSet presAssocID="{349A91CD-D0DE-4739-BC40-B6CB7AC3E136}" presName="childShape" presStyleCnt="0"/>
      <dgm:spPr/>
    </dgm:pt>
    <dgm:pt modelId="{DE8F33C1-D352-410A-A920-88718FBDD90A}" type="pres">
      <dgm:prSet presAssocID="{038F2952-14E9-43CB-9AA6-AED9F8F412EA}" presName="root" presStyleCnt="0"/>
      <dgm:spPr/>
    </dgm:pt>
    <dgm:pt modelId="{D336C7CA-0DD0-4A31-9479-1F7D02D2EC91}" type="pres">
      <dgm:prSet presAssocID="{038F2952-14E9-43CB-9AA6-AED9F8F412EA}" presName="rootComposite" presStyleCnt="0"/>
      <dgm:spPr/>
    </dgm:pt>
    <dgm:pt modelId="{16F8FC2F-E21D-4B68-951F-CD8F34C45A65}" type="pres">
      <dgm:prSet presAssocID="{038F2952-14E9-43CB-9AA6-AED9F8F412EA}" presName="rootText" presStyleLbl="node1" presStyleIdx="1" presStyleCnt="2" custScaleY="64572"/>
      <dgm:spPr/>
      <dgm:t>
        <a:bodyPr/>
        <a:lstStyle/>
        <a:p>
          <a:endParaRPr lang="ru-RU"/>
        </a:p>
      </dgm:t>
    </dgm:pt>
    <dgm:pt modelId="{B865114B-8D75-4298-85E9-74BF18FA6842}" type="pres">
      <dgm:prSet presAssocID="{038F2952-14E9-43CB-9AA6-AED9F8F412EA}" presName="rootConnector" presStyleLbl="node1" presStyleIdx="1" presStyleCnt="2"/>
      <dgm:spPr/>
      <dgm:t>
        <a:bodyPr/>
        <a:lstStyle/>
        <a:p>
          <a:endParaRPr lang="ru-RU"/>
        </a:p>
      </dgm:t>
    </dgm:pt>
    <dgm:pt modelId="{1B01B700-D30C-4032-B4EF-9C81291C474D}" type="pres">
      <dgm:prSet presAssocID="{038F2952-14E9-43CB-9AA6-AED9F8F412EA}" presName="childShape" presStyleCnt="0"/>
      <dgm:spPr/>
    </dgm:pt>
    <dgm:pt modelId="{5199DB24-8406-491D-9FB9-DA41C6FEF8D7}" type="pres">
      <dgm:prSet presAssocID="{FD73E5D0-BE68-4B97-B26D-E735059A06C4}" presName="Name13" presStyleLbl="parChTrans1D2" presStyleIdx="0" presStyleCnt="1"/>
      <dgm:spPr/>
      <dgm:t>
        <a:bodyPr/>
        <a:lstStyle/>
        <a:p>
          <a:endParaRPr lang="ru-RU"/>
        </a:p>
      </dgm:t>
    </dgm:pt>
    <dgm:pt modelId="{4D1C5AEE-3365-4497-B51B-BD756FF9F74A}" type="pres">
      <dgm:prSet presAssocID="{6CFB116F-282B-4B41-B3D3-BF15BDB5C974}" presName="childText" presStyleLbl="bgAcc1" presStyleIdx="0" presStyleCnt="1" custLinFactNeighborX="-2376" custLinFactNeighborY="-115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7F9274D-DA47-4CF7-8171-2770F130CBDD}" type="presOf" srcId="{6CFB116F-282B-4B41-B3D3-BF15BDB5C974}" destId="{4D1C5AEE-3365-4497-B51B-BD756FF9F74A}" srcOrd="0" destOrd="0" presId="urn:microsoft.com/office/officeart/2005/8/layout/hierarchy3"/>
    <dgm:cxn modelId="{B12FB1FB-2910-4B99-828F-DD3330889E7D}" srcId="{038F2952-14E9-43CB-9AA6-AED9F8F412EA}" destId="{6CFB116F-282B-4B41-B3D3-BF15BDB5C974}" srcOrd="0" destOrd="0" parTransId="{FD73E5D0-BE68-4B97-B26D-E735059A06C4}" sibTransId="{7428CC96-17BA-4F4C-B3D0-18FF85DAEFB0}"/>
    <dgm:cxn modelId="{C77BAFAA-5292-44B5-BC4B-0DE8A2BC7881}" srcId="{5064BDF5-05C8-4FCC-B1AD-B33FE9299697}" destId="{349A91CD-D0DE-4739-BC40-B6CB7AC3E136}" srcOrd="0" destOrd="0" parTransId="{C7E607E1-23F8-4F14-963E-7016C9820735}" sibTransId="{905E731C-2276-4B7B-88BC-735C57C4F027}"/>
    <dgm:cxn modelId="{21148070-3F4A-4298-ADF4-97BC031B0BF4}" type="presOf" srcId="{349A91CD-D0DE-4739-BC40-B6CB7AC3E136}" destId="{A45BF882-86AC-4A6A-ADDE-82D75A694147}" srcOrd="0" destOrd="0" presId="urn:microsoft.com/office/officeart/2005/8/layout/hierarchy3"/>
    <dgm:cxn modelId="{68633D92-3F74-4001-99A9-BAD80F131342}" type="presOf" srcId="{038F2952-14E9-43CB-9AA6-AED9F8F412EA}" destId="{16F8FC2F-E21D-4B68-951F-CD8F34C45A65}" srcOrd="0" destOrd="0" presId="urn:microsoft.com/office/officeart/2005/8/layout/hierarchy3"/>
    <dgm:cxn modelId="{9B3053A1-E846-4F1A-B3B5-804AA2876FE3}" type="presOf" srcId="{5064BDF5-05C8-4FCC-B1AD-B33FE9299697}" destId="{78DBD586-87CD-43F0-A731-21A211AE8670}" srcOrd="0" destOrd="0" presId="urn:microsoft.com/office/officeart/2005/8/layout/hierarchy3"/>
    <dgm:cxn modelId="{4761AFDA-0175-46B3-B9EA-4B6839E3BA75}" type="presOf" srcId="{038F2952-14E9-43CB-9AA6-AED9F8F412EA}" destId="{B865114B-8D75-4298-85E9-74BF18FA6842}" srcOrd="1" destOrd="0" presId="urn:microsoft.com/office/officeart/2005/8/layout/hierarchy3"/>
    <dgm:cxn modelId="{A52320F8-1098-43B5-AECE-FA701F25C225}" type="presOf" srcId="{FD73E5D0-BE68-4B97-B26D-E735059A06C4}" destId="{5199DB24-8406-491D-9FB9-DA41C6FEF8D7}" srcOrd="0" destOrd="0" presId="urn:microsoft.com/office/officeart/2005/8/layout/hierarchy3"/>
    <dgm:cxn modelId="{115FAB31-FDB0-491A-B33C-F1D2622056A8}" srcId="{5064BDF5-05C8-4FCC-B1AD-B33FE9299697}" destId="{038F2952-14E9-43CB-9AA6-AED9F8F412EA}" srcOrd="1" destOrd="0" parTransId="{0F353769-A69D-49A5-98C4-B748F108FFD5}" sibTransId="{BC4B4DA0-3879-4C40-9E39-B915627BF14C}"/>
    <dgm:cxn modelId="{5D6514CB-17A0-412E-907F-73DDAC16EBCE}" type="presOf" srcId="{349A91CD-D0DE-4739-BC40-B6CB7AC3E136}" destId="{3B6FA8EF-6241-4000-9B41-A1201540E685}" srcOrd="1" destOrd="0" presId="urn:microsoft.com/office/officeart/2005/8/layout/hierarchy3"/>
    <dgm:cxn modelId="{6AB5C0EF-F04B-4311-804A-B42A0405A963}" type="presParOf" srcId="{78DBD586-87CD-43F0-A731-21A211AE8670}" destId="{855B013F-39C8-4B3D-B22B-BF87FC242CC9}" srcOrd="0" destOrd="0" presId="urn:microsoft.com/office/officeart/2005/8/layout/hierarchy3"/>
    <dgm:cxn modelId="{43646B4D-6D53-4C60-AA13-9BCCE3F8F669}" type="presParOf" srcId="{855B013F-39C8-4B3D-B22B-BF87FC242CC9}" destId="{CBA5E298-9C47-4127-8444-942555386DA8}" srcOrd="0" destOrd="0" presId="urn:microsoft.com/office/officeart/2005/8/layout/hierarchy3"/>
    <dgm:cxn modelId="{F2CC66BA-8C5B-4605-A84C-7CD5D9610F30}" type="presParOf" srcId="{CBA5E298-9C47-4127-8444-942555386DA8}" destId="{A45BF882-86AC-4A6A-ADDE-82D75A694147}" srcOrd="0" destOrd="0" presId="urn:microsoft.com/office/officeart/2005/8/layout/hierarchy3"/>
    <dgm:cxn modelId="{458CD04F-6013-4845-B892-E76093591540}" type="presParOf" srcId="{CBA5E298-9C47-4127-8444-942555386DA8}" destId="{3B6FA8EF-6241-4000-9B41-A1201540E685}" srcOrd="1" destOrd="0" presId="urn:microsoft.com/office/officeart/2005/8/layout/hierarchy3"/>
    <dgm:cxn modelId="{D7F2CF26-E205-484E-974D-8C9640A77E59}" type="presParOf" srcId="{855B013F-39C8-4B3D-B22B-BF87FC242CC9}" destId="{5C76AF73-90ED-45BC-BF8A-83144244C68C}" srcOrd="1" destOrd="0" presId="urn:microsoft.com/office/officeart/2005/8/layout/hierarchy3"/>
    <dgm:cxn modelId="{8A95C697-91BD-448E-89CF-49C834C17ACE}" type="presParOf" srcId="{78DBD586-87CD-43F0-A731-21A211AE8670}" destId="{DE8F33C1-D352-410A-A920-88718FBDD90A}" srcOrd="1" destOrd="0" presId="urn:microsoft.com/office/officeart/2005/8/layout/hierarchy3"/>
    <dgm:cxn modelId="{09A0C59B-A76C-4585-8B94-604B6F5C98EC}" type="presParOf" srcId="{DE8F33C1-D352-410A-A920-88718FBDD90A}" destId="{D336C7CA-0DD0-4A31-9479-1F7D02D2EC91}" srcOrd="0" destOrd="0" presId="urn:microsoft.com/office/officeart/2005/8/layout/hierarchy3"/>
    <dgm:cxn modelId="{0159E44B-15F3-4F8F-9500-1BF29051B55F}" type="presParOf" srcId="{D336C7CA-0DD0-4A31-9479-1F7D02D2EC91}" destId="{16F8FC2F-E21D-4B68-951F-CD8F34C45A65}" srcOrd="0" destOrd="0" presId="urn:microsoft.com/office/officeart/2005/8/layout/hierarchy3"/>
    <dgm:cxn modelId="{BBF0C98B-7D69-4ADF-8778-17944E373891}" type="presParOf" srcId="{D336C7CA-0DD0-4A31-9479-1F7D02D2EC91}" destId="{B865114B-8D75-4298-85E9-74BF18FA6842}" srcOrd="1" destOrd="0" presId="urn:microsoft.com/office/officeart/2005/8/layout/hierarchy3"/>
    <dgm:cxn modelId="{9DAA7309-0946-4797-96F1-5A5EF8F0A20E}" type="presParOf" srcId="{DE8F33C1-D352-410A-A920-88718FBDD90A}" destId="{1B01B700-D30C-4032-B4EF-9C81291C474D}" srcOrd="1" destOrd="0" presId="urn:microsoft.com/office/officeart/2005/8/layout/hierarchy3"/>
    <dgm:cxn modelId="{E702CC78-A39E-4206-9AD9-9B3229484ED8}" type="presParOf" srcId="{1B01B700-D30C-4032-B4EF-9C81291C474D}" destId="{5199DB24-8406-491D-9FB9-DA41C6FEF8D7}" srcOrd="0" destOrd="0" presId="urn:microsoft.com/office/officeart/2005/8/layout/hierarchy3"/>
    <dgm:cxn modelId="{BF772AE5-5854-474E-A331-0A290791857F}" type="presParOf" srcId="{1B01B700-D30C-4032-B4EF-9C81291C474D}" destId="{4D1C5AEE-3365-4497-B51B-BD756FF9F74A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46FF60B-DF43-41A3-A134-DEC69AC9F349}" type="doc">
      <dgm:prSet loTypeId="urn:microsoft.com/office/officeart/2005/8/layout/venn2" loCatId="relationship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D7E33CDE-3873-49C3-91A4-EBEF57080506}">
      <dgm:prSet phldrT="[Текст]"/>
      <dgm:spPr/>
      <dgm:t>
        <a:bodyPr/>
        <a:lstStyle/>
        <a:p>
          <a:r>
            <a:rPr lang="ru-RU" b="1" dirty="0">
              <a:latin typeface="Bookman Old Style" panose="02050604050505020204" pitchFamily="18" charset="0"/>
            </a:rPr>
            <a:t>МАКРОСРЕДА</a:t>
          </a:r>
        </a:p>
      </dgm:t>
    </dgm:pt>
    <dgm:pt modelId="{2B68603C-9CAC-4E39-9E19-D2C698B92F70}" type="parTrans" cxnId="{9A4C32D9-FAF8-482B-A08D-51474BDE24EB}">
      <dgm:prSet/>
      <dgm:spPr/>
      <dgm:t>
        <a:bodyPr/>
        <a:lstStyle/>
        <a:p>
          <a:endParaRPr lang="ru-RU"/>
        </a:p>
      </dgm:t>
    </dgm:pt>
    <dgm:pt modelId="{4C2C29D4-DF1D-48A8-B065-04407E258557}" type="sibTrans" cxnId="{9A4C32D9-FAF8-482B-A08D-51474BDE24EB}">
      <dgm:prSet/>
      <dgm:spPr/>
      <dgm:t>
        <a:bodyPr/>
        <a:lstStyle/>
        <a:p>
          <a:endParaRPr lang="ru-RU"/>
        </a:p>
      </dgm:t>
    </dgm:pt>
    <dgm:pt modelId="{01592765-C4ED-46F3-907E-EAED8EA05DD9}">
      <dgm:prSet phldrT="[Текст]" custT="1"/>
      <dgm:spPr/>
      <dgm:t>
        <a:bodyPr/>
        <a:lstStyle/>
        <a:p>
          <a:r>
            <a:rPr lang="ru-RU" sz="2400" b="1" dirty="0">
              <a:latin typeface="Bookman Old Style" panose="02050604050505020204" pitchFamily="18" charset="0"/>
            </a:rPr>
            <a:t>МЕЗОСРЕДА</a:t>
          </a:r>
        </a:p>
      </dgm:t>
    </dgm:pt>
    <dgm:pt modelId="{B5F7AF0E-9B1E-4A22-91E1-90EFE7CDFADD}" type="parTrans" cxnId="{4D472A8C-F8BC-44A0-B699-A41A29EDC120}">
      <dgm:prSet/>
      <dgm:spPr/>
      <dgm:t>
        <a:bodyPr/>
        <a:lstStyle/>
        <a:p>
          <a:endParaRPr lang="ru-RU"/>
        </a:p>
      </dgm:t>
    </dgm:pt>
    <dgm:pt modelId="{7CB03E5E-BEE5-4C73-BC74-9B2597247F13}" type="sibTrans" cxnId="{4D472A8C-F8BC-44A0-B699-A41A29EDC120}">
      <dgm:prSet/>
      <dgm:spPr/>
      <dgm:t>
        <a:bodyPr/>
        <a:lstStyle/>
        <a:p>
          <a:endParaRPr lang="ru-RU"/>
        </a:p>
      </dgm:t>
    </dgm:pt>
    <dgm:pt modelId="{963E04DC-5D53-4A7E-BB46-F2662BDCC295}">
      <dgm:prSet phldrT="[Текст]" custT="1"/>
      <dgm:spPr/>
      <dgm:t>
        <a:bodyPr/>
        <a:lstStyle/>
        <a:p>
          <a:r>
            <a:rPr lang="ru-RU" sz="2400" b="1" dirty="0">
              <a:latin typeface="Bookman Old Style" panose="02050604050505020204" pitchFamily="18" charset="0"/>
            </a:rPr>
            <a:t>МИКРОСРЕДА</a:t>
          </a:r>
          <a:endParaRPr lang="ru-RU" sz="2400" dirty="0">
            <a:latin typeface="Bookman Old Style" panose="02050604050505020204" pitchFamily="18" charset="0"/>
          </a:endParaRPr>
        </a:p>
      </dgm:t>
    </dgm:pt>
    <dgm:pt modelId="{7EF80740-8A1C-4B32-9A5E-0D8D5226CD33}" type="parTrans" cxnId="{2629E68E-C6D2-46FD-A4A7-67D41A36FD7A}">
      <dgm:prSet/>
      <dgm:spPr/>
      <dgm:t>
        <a:bodyPr/>
        <a:lstStyle/>
        <a:p>
          <a:endParaRPr lang="ru-RU"/>
        </a:p>
      </dgm:t>
    </dgm:pt>
    <dgm:pt modelId="{BF96BCD5-8BCE-4B55-8E10-A5736F986405}" type="sibTrans" cxnId="{2629E68E-C6D2-46FD-A4A7-67D41A36FD7A}">
      <dgm:prSet/>
      <dgm:spPr/>
      <dgm:t>
        <a:bodyPr/>
        <a:lstStyle/>
        <a:p>
          <a:endParaRPr lang="ru-RU"/>
        </a:p>
      </dgm:t>
    </dgm:pt>
    <dgm:pt modelId="{7ECEBB3F-0AC1-45F6-AC56-51F31310F739}">
      <dgm:prSet phldrT="[Текст]"/>
      <dgm:spPr/>
      <dgm:t>
        <a:bodyPr/>
        <a:lstStyle/>
        <a:p>
          <a:r>
            <a:rPr lang="ru-RU" b="1" dirty="0">
              <a:latin typeface="Bookman Old Style" panose="02050604050505020204" pitchFamily="18" charset="0"/>
            </a:rPr>
            <a:t>РЕБЕНОК</a:t>
          </a:r>
        </a:p>
      </dgm:t>
    </dgm:pt>
    <dgm:pt modelId="{3AEE4984-246F-43C1-B02D-88DE869185D2}" type="parTrans" cxnId="{50B0BBFF-D1CE-4BF2-A8A2-F4B09ECC4FBA}">
      <dgm:prSet/>
      <dgm:spPr/>
      <dgm:t>
        <a:bodyPr/>
        <a:lstStyle/>
        <a:p>
          <a:endParaRPr lang="ru-RU"/>
        </a:p>
      </dgm:t>
    </dgm:pt>
    <dgm:pt modelId="{28A56F59-030C-46E8-8571-6433C119E3AB}" type="sibTrans" cxnId="{50B0BBFF-D1CE-4BF2-A8A2-F4B09ECC4FBA}">
      <dgm:prSet/>
      <dgm:spPr/>
      <dgm:t>
        <a:bodyPr/>
        <a:lstStyle/>
        <a:p>
          <a:endParaRPr lang="ru-RU"/>
        </a:p>
      </dgm:t>
    </dgm:pt>
    <dgm:pt modelId="{E52104F0-A199-495B-946F-920B7E4E853E}" type="pres">
      <dgm:prSet presAssocID="{D46FF60B-DF43-41A3-A134-DEC69AC9F349}" presName="Name0" presStyleCnt="0">
        <dgm:presLayoutVars>
          <dgm:chMax val="7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AEB2A6C-AD43-4105-99CD-0964F45F2B2F}" type="pres">
      <dgm:prSet presAssocID="{D46FF60B-DF43-41A3-A134-DEC69AC9F349}" presName="comp1" presStyleCnt="0"/>
      <dgm:spPr/>
    </dgm:pt>
    <dgm:pt modelId="{BD311E47-E5D0-4664-93BC-2BB3A9F748D5}" type="pres">
      <dgm:prSet presAssocID="{D46FF60B-DF43-41A3-A134-DEC69AC9F349}" presName="circle1" presStyleLbl="node1" presStyleIdx="0" presStyleCnt="4" custScaleX="193046"/>
      <dgm:spPr/>
      <dgm:t>
        <a:bodyPr/>
        <a:lstStyle/>
        <a:p>
          <a:endParaRPr lang="ru-RU"/>
        </a:p>
      </dgm:t>
    </dgm:pt>
    <dgm:pt modelId="{1CFD3574-8B48-4E69-BF21-78C8C3F5748F}" type="pres">
      <dgm:prSet presAssocID="{D46FF60B-DF43-41A3-A134-DEC69AC9F349}" presName="c1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FBF9A3-94CF-4C1C-9EA6-7501ED3809B2}" type="pres">
      <dgm:prSet presAssocID="{D46FF60B-DF43-41A3-A134-DEC69AC9F349}" presName="comp2" presStyleCnt="0"/>
      <dgm:spPr/>
    </dgm:pt>
    <dgm:pt modelId="{B7161794-4554-45AF-BD87-FB1F15418F4D}" type="pres">
      <dgm:prSet presAssocID="{D46FF60B-DF43-41A3-A134-DEC69AC9F349}" presName="circle2" presStyleLbl="node1" presStyleIdx="1" presStyleCnt="4" custScaleX="193345"/>
      <dgm:spPr/>
      <dgm:t>
        <a:bodyPr/>
        <a:lstStyle/>
        <a:p>
          <a:endParaRPr lang="ru-RU"/>
        </a:p>
      </dgm:t>
    </dgm:pt>
    <dgm:pt modelId="{2C60ADC9-04BC-484D-A94F-584A094C8AD3}" type="pres">
      <dgm:prSet presAssocID="{D46FF60B-DF43-41A3-A134-DEC69AC9F349}" presName="c2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A3DEF6-3048-4D8A-9E7E-1D60565F3D64}" type="pres">
      <dgm:prSet presAssocID="{D46FF60B-DF43-41A3-A134-DEC69AC9F349}" presName="comp3" presStyleCnt="0"/>
      <dgm:spPr/>
    </dgm:pt>
    <dgm:pt modelId="{ACADFE69-3A65-44A7-B68E-540691E7CBF5}" type="pres">
      <dgm:prSet presAssocID="{D46FF60B-DF43-41A3-A134-DEC69AC9F349}" presName="circle3" presStyleLbl="node1" presStyleIdx="2" presStyleCnt="4" custScaleX="191447"/>
      <dgm:spPr/>
      <dgm:t>
        <a:bodyPr/>
        <a:lstStyle/>
        <a:p>
          <a:endParaRPr lang="ru-RU"/>
        </a:p>
      </dgm:t>
    </dgm:pt>
    <dgm:pt modelId="{5D41787C-9481-40EC-971B-003AD30462E1}" type="pres">
      <dgm:prSet presAssocID="{D46FF60B-DF43-41A3-A134-DEC69AC9F349}" presName="c3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DED554-15F9-41A1-B8A6-272500534C83}" type="pres">
      <dgm:prSet presAssocID="{D46FF60B-DF43-41A3-A134-DEC69AC9F349}" presName="comp4" presStyleCnt="0"/>
      <dgm:spPr/>
    </dgm:pt>
    <dgm:pt modelId="{247C604B-6B9C-4509-BDE8-A0D5B354A5F6}" type="pres">
      <dgm:prSet presAssocID="{D46FF60B-DF43-41A3-A134-DEC69AC9F349}" presName="circle4" presStyleLbl="node1" presStyleIdx="3" presStyleCnt="4" custScaleX="146883"/>
      <dgm:spPr/>
      <dgm:t>
        <a:bodyPr/>
        <a:lstStyle/>
        <a:p>
          <a:endParaRPr lang="ru-RU"/>
        </a:p>
      </dgm:t>
    </dgm:pt>
    <dgm:pt modelId="{17A268A4-616D-482D-906A-665BE27ADD1F}" type="pres">
      <dgm:prSet presAssocID="{D46FF60B-DF43-41A3-A134-DEC69AC9F349}" presName="c4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405AF4F-F42D-4813-B065-20395A353E09}" type="presOf" srcId="{D46FF60B-DF43-41A3-A134-DEC69AC9F349}" destId="{E52104F0-A199-495B-946F-920B7E4E853E}" srcOrd="0" destOrd="0" presId="urn:microsoft.com/office/officeart/2005/8/layout/venn2"/>
    <dgm:cxn modelId="{2CFCCCC9-7C7B-4F96-8588-C9D5AC612BE8}" type="presOf" srcId="{D7E33CDE-3873-49C3-91A4-EBEF57080506}" destId="{BD311E47-E5D0-4664-93BC-2BB3A9F748D5}" srcOrd="0" destOrd="0" presId="urn:microsoft.com/office/officeart/2005/8/layout/venn2"/>
    <dgm:cxn modelId="{BE8BF9EB-DE94-4980-A015-489E71206AC7}" type="presOf" srcId="{7ECEBB3F-0AC1-45F6-AC56-51F31310F739}" destId="{247C604B-6B9C-4509-BDE8-A0D5B354A5F6}" srcOrd="0" destOrd="0" presId="urn:microsoft.com/office/officeart/2005/8/layout/venn2"/>
    <dgm:cxn modelId="{32AFA68D-7676-454B-AB93-B1DBAA21A811}" type="presOf" srcId="{01592765-C4ED-46F3-907E-EAED8EA05DD9}" destId="{B7161794-4554-45AF-BD87-FB1F15418F4D}" srcOrd="0" destOrd="0" presId="urn:microsoft.com/office/officeart/2005/8/layout/venn2"/>
    <dgm:cxn modelId="{05A81817-6D24-4946-AB26-714705D59132}" type="presOf" srcId="{963E04DC-5D53-4A7E-BB46-F2662BDCC295}" destId="{5D41787C-9481-40EC-971B-003AD30462E1}" srcOrd="1" destOrd="0" presId="urn:microsoft.com/office/officeart/2005/8/layout/venn2"/>
    <dgm:cxn modelId="{F7033048-582C-439A-8881-08A8161C9517}" type="presOf" srcId="{D7E33CDE-3873-49C3-91A4-EBEF57080506}" destId="{1CFD3574-8B48-4E69-BF21-78C8C3F5748F}" srcOrd="1" destOrd="0" presId="urn:microsoft.com/office/officeart/2005/8/layout/venn2"/>
    <dgm:cxn modelId="{8B775C70-2901-4CE7-A31D-03A45AB23EF9}" type="presOf" srcId="{963E04DC-5D53-4A7E-BB46-F2662BDCC295}" destId="{ACADFE69-3A65-44A7-B68E-540691E7CBF5}" srcOrd="0" destOrd="0" presId="urn:microsoft.com/office/officeart/2005/8/layout/venn2"/>
    <dgm:cxn modelId="{FBDB1C00-3982-411B-AD1E-AEC7F827C52A}" type="presOf" srcId="{01592765-C4ED-46F3-907E-EAED8EA05DD9}" destId="{2C60ADC9-04BC-484D-A94F-584A094C8AD3}" srcOrd="1" destOrd="0" presId="urn:microsoft.com/office/officeart/2005/8/layout/venn2"/>
    <dgm:cxn modelId="{9A4C32D9-FAF8-482B-A08D-51474BDE24EB}" srcId="{D46FF60B-DF43-41A3-A134-DEC69AC9F349}" destId="{D7E33CDE-3873-49C3-91A4-EBEF57080506}" srcOrd="0" destOrd="0" parTransId="{2B68603C-9CAC-4E39-9E19-D2C698B92F70}" sibTransId="{4C2C29D4-DF1D-48A8-B065-04407E258557}"/>
    <dgm:cxn modelId="{2629E68E-C6D2-46FD-A4A7-67D41A36FD7A}" srcId="{D46FF60B-DF43-41A3-A134-DEC69AC9F349}" destId="{963E04DC-5D53-4A7E-BB46-F2662BDCC295}" srcOrd="2" destOrd="0" parTransId="{7EF80740-8A1C-4B32-9A5E-0D8D5226CD33}" sibTransId="{BF96BCD5-8BCE-4B55-8E10-A5736F986405}"/>
    <dgm:cxn modelId="{50B0BBFF-D1CE-4BF2-A8A2-F4B09ECC4FBA}" srcId="{D46FF60B-DF43-41A3-A134-DEC69AC9F349}" destId="{7ECEBB3F-0AC1-45F6-AC56-51F31310F739}" srcOrd="3" destOrd="0" parTransId="{3AEE4984-246F-43C1-B02D-88DE869185D2}" sibTransId="{28A56F59-030C-46E8-8571-6433C119E3AB}"/>
    <dgm:cxn modelId="{B5A40446-8528-4FAA-93A3-D3B28246DF4B}" type="presOf" srcId="{7ECEBB3F-0AC1-45F6-AC56-51F31310F739}" destId="{17A268A4-616D-482D-906A-665BE27ADD1F}" srcOrd="1" destOrd="0" presId="urn:microsoft.com/office/officeart/2005/8/layout/venn2"/>
    <dgm:cxn modelId="{4D472A8C-F8BC-44A0-B699-A41A29EDC120}" srcId="{D46FF60B-DF43-41A3-A134-DEC69AC9F349}" destId="{01592765-C4ED-46F3-907E-EAED8EA05DD9}" srcOrd="1" destOrd="0" parTransId="{B5F7AF0E-9B1E-4A22-91E1-90EFE7CDFADD}" sibTransId="{7CB03E5E-BEE5-4C73-BC74-9B2597247F13}"/>
    <dgm:cxn modelId="{EBC0D8B0-9BBC-428B-9807-E6A97757BC64}" type="presParOf" srcId="{E52104F0-A199-495B-946F-920B7E4E853E}" destId="{DAEB2A6C-AD43-4105-99CD-0964F45F2B2F}" srcOrd="0" destOrd="0" presId="urn:microsoft.com/office/officeart/2005/8/layout/venn2"/>
    <dgm:cxn modelId="{10BF2364-B99E-47B9-82CC-F97D24BB5321}" type="presParOf" srcId="{DAEB2A6C-AD43-4105-99CD-0964F45F2B2F}" destId="{BD311E47-E5D0-4664-93BC-2BB3A9F748D5}" srcOrd="0" destOrd="0" presId="urn:microsoft.com/office/officeart/2005/8/layout/venn2"/>
    <dgm:cxn modelId="{A3D9FA2D-F15D-4D4C-9CBB-9A0EDE11E7F1}" type="presParOf" srcId="{DAEB2A6C-AD43-4105-99CD-0964F45F2B2F}" destId="{1CFD3574-8B48-4E69-BF21-78C8C3F5748F}" srcOrd="1" destOrd="0" presId="urn:microsoft.com/office/officeart/2005/8/layout/venn2"/>
    <dgm:cxn modelId="{C69CF3FF-6DA2-4640-8982-28ECCA179DB5}" type="presParOf" srcId="{E52104F0-A199-495B-946F-920B7E4E853E}" destId="{A2FBF9A3-94CF-4C1C-9EA6-7501ED3809B2}" srcOrd="1" destOrd="0" presId="urn:microsoft.com/office/officeart/2005/8/layout/venn2"/>
    <dgm:cxn modelId="{DE936EFF-69BB-4E3E-B984-6DA1C80722C6}" type="presParOf" srcId="{A2FBF9A3-94CF-4C1C-9EA6-7501ED3809B2}" destId="{B7161794-4554-45AF-BD87-FB1F15418F4D}" srcOrd="0" destOrd="0" presId="urn:microsoft.com/office/officeart/2005/8/layout/venn2"/>
    <dgm:cxn modelId="{E044E935-9A06-4361-8DA5-FB0C08B2F8E1}" type="presParOf" srcId="{A2FBF9A3-94CF-4C1C-9EA6-7501ED3809B2}" destId="{2C60ADC9-04BC-484D-A94F-584A094C8AD3}" srcOrd="1" destOrd="0" presId="urn:microsoft.com/office/officeart/2005/8/layout/venn2"/>
    <dgm:cxn modelId="{0489D4AD-33D7-4301-A075-78A5E43BB6E0}" type="presParOf" srcId="{E52104F0-A199-495B-946F-920B7E4E853E}" destId="{99A3DEF6-3048-4D8A-9E7E-1D60565F3D64}" srcOrd="2" destOrd="0" presId="urn:microsoft.com/office/officeart/2005/8/layout/venn2"/>
    <dgm:cxn modelId="{3D18DA1D-5375-422A-A704-C9505CED6DF2}" type="presParOf" srcId="{99A3DEF6-3048-4D8A-9E7E-1D60565F3D64}" destId="{ACADFE69-3A65-44A7-B68E-540691E7CBF5}" srcOrd="0" destOrd="0" presId="urn:microsoft.com/office/officeart/2005/8/layout/venn2"/>
    <dgm:cxn modelId="{28F890D7-1905-40E7-B8B7-E85A5855561A}" type="presParOf" srcId="{99A3DEF6-3048-4D8A-9E7E-1D60565F3D64}" destId="{5D41787C-9481-40EC-971B-003AD30462E1}" srcOrd="1" destOrd="0" presId="urn:microsoft.com/office/officeart/2005/8/layout/venn2"/>
    <dgm:cxn modelId="{CD9F017E-6D47-47DF-9057-1A9A6C06E50A}" type="presParOf" srcId="{E52104F0-A199-495B-946F-920B7E4E853E}" destId="{49DED554-15F9-41A1-B8A6-272500534C83}" srcOrd="3" destOrd="0" presId="urn:microsoft.com/office/officeart/2005/8/layout/venn2"/>
    <dgm:cxn modelId="{310E1702-3D58-4CE3-95B9-76BCE6A48759}" type="presParOf" srcId="{49DED554-15F9-41A1-B8A6-272500534C83}" destId="{247C604B-6B9C-4509-BDE8-A0D5B354A5F6}" srcOrd="0" destOrd="0" presId="urn:microsoft.com/office/officeart/2005/8/layout/venn2"/>
    <dgm:cxn modelId="{37E2CC1E-A293-45B1-A446-BC00EBCA5221}" type="presParOf" srcId="{49DED554-15F9-41A1-B8A6-272500534C83}" destId="{17A268A4-616D-482D-906A-665BE27ADD1F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FF5B766-1B23-4F37-A482-C0F15930C1F6}" type="doc">
      <dgm:prSet loTypeId="urn:microsoft.com/office/officeart/2005/8/layout/default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8A222FF4-E165-4C2D-A362-EFC527B2DE8C}">
      <dgm:prSet/>
      <dgm:spPr/>
      <dgm:t>
        <a:bodyPr/>
        <a:lstStyle/>
        <a:p>
          <a:r>
            <a:rPr lang="ru-RU" b="1">
              <a:latin typeface="Times New Roman" pitchFamily="18" charset="0"/>
            </a:rPr>
            <a:t>Непрерывность, устойчивость, систематичность формирующих воздействий.</a:t>
          </a:r>
          <a:endParaRPr lang="ru-RU" b="1" dirty="0">
            <a:latin typeface="Times New Roman" pitchFamily="18" charset="0"/>
          </a:endParaRPr>
        </a:p>
      </dgm:t>
    </dgm:pt>
    <dgm:pt modelId="{ED740BEB-42C0-4531-AD96-C771159080AE}" type="parTrans" cxnId="{5EAF474F-3D60-499F-A688-D77B034D9CFC}">
      <dgm:prSet/>
      <dgm:spPr/>
      <dgm:t>
        <a:bodyPr/>
        <a:lstStyle/>
        <a:p>
          <a:endParaRPr lang="ru-RU"/>
        </a:p>
      </dgm:t>
    </dgm:pt>
    <dgm:pt modelId="{F85ADA18-CFF8-4325-830C-472C2E50E134}" type="sibTrans" cxnId="{5EAF474F-3D60-499F-A688-D77B034D9CFC}">
      <dgm:prSet/>
      <dgm:spPr/>
      <dgm:t>
        <a:bodyPr/>
        <a:lstStyle/>
        <a:p>
          <a:endParaRPr lang="ru-RU"/>
        </a:p>
      </dgm:t>
    </dgm:pt>
    <dgm:pt modelId="{9001934F-C3BD-4AEC-AD6C-7DB75DB0583F}">
      <dgm:prSet/>
      <dgm:spPr/>
      <dgm:t>
        <a:bodyPr/>
        <a:lstStyle/>
        <a:p>
          <a:r>
            <a:rPr lang="ru-RU" b="1">
              <a:latin typeface="Times New Roman" pitchFamily="18" charset="0"/>
            </a:rPr>
            <a:t>Воспитательные отношения в семье основаны на чувствах родства, любви, доверии, взаимной естественности.</a:t>
          </a:r>
          <a:endParaRPr lang="ru-RU" b="1" dirty="0">
            <a:latin typeface="Times New Roman" pitchFamily="18" charset="0"/>
          </a:endParaRPr>
        </a:p>
      </dgm:t>
    </dgm:pt>
    <dgm:pt modelId="{BFDB4A15-0F62-43A8-B7D0-C7212235D384}" type="parTrans" cxnId="{2461F4E5-5F4E-496C-AB9C-F827ACE67133}">
      <dgm:prSet/>
      <dgm:spPr/>
      <dgm:t>
        <a:bodyPr/>
        <a:lstStyle/>
        <a:p>
          <a:endParaRPr lang="ru-RU"/>
        </a:p>
      </dgm:t>
    </dgm:pt>
    <dgm:pt modelId="{5F2A4F52-C53A-43F3-8A6E-09F2A21A72FF}" type="sibTrans" cxnId="{2461F4E5-5F4E-496C-AB9C-F827ACE67133}">
      <dgm:prSet/>
      <dgm:spPr/>
      <dgm:t>
        <a:bodyPr/>
        <a:lstStyle/>
        <a:p>
          <a:endParaRPr lang="ru-RU"/>
        </a:p>
      </dgm:t>
    </dgm:pt>
    <dgm:pt modelId="{A49D5EFD-0E0F-48BF-8CBF-C23AA6BE72C3}">
      <dgm:prSet/>
      <dgm:spPr/>
      <dgm:t>
        <a:bodyPr/>
        <a:lstStyle/>
        <a:p>
          <a:r>
            <a:rPr lang="ru-RU" b="1">
              <a:latin typeface="Times New Roman" pitchFamily="18" charset="0"/>
            </a:rPr>
            <a:t>Общение и взаимодействие в семье людей разного возраста, разной области интересов и деятельности.</a:t>
          </a:r>
          <a:endParaRPr lang="ru-RU" b="1" dirty="0">
            <a:latin typeface="Times New Roman" pitchFamily="18" charset="0"/>
          </a:endParaRPr>
        </a:p>
      </dgm:t>
    </dgm:pt>
    <dgm:pt modelId="{BB147D09-1924-4ED1-87FA-C681889037D4}" type="parTrans" cxnId="{12B6CA0C-4B12-4725-AB01-F8BCB14099E1}">
      <dgm:prSet/>
      <dgm:spPr/>
      <dgm:t>
        <a:bodyPr/>
        <a:lstStyle/>
        <a:p>
          <a:endParaRPr lang="ru-RU"/>
        </a:p>
      </dgm:t>
    </dgm:pt>
    <dgm:pt modelId="{85157A55-682A-4CB9-8E10-37D7A38A338F}" type="sibTrans" cxnId="{12B6CA0C-4B12-4725-AB01-F8BCB14099E1}">
      <dgm:prSet/>
      <dgm:spPr/>
      <dgm:t>
        <a:bodyPr/>
        <a:lstStyle/>
        <a:p>
          <a:endParaRPr lang="ru-RU"/>
        </a:p>
      </dgm:t>
    </dgm:pt>
    <dgm:pt modelId="{9B1C7F43-1237-47B5-B0E3-8DE24730235B}">
      <dgm:prSet/>
      <dgm:spPr/>
      <dgm:t>
        <a:bodyPr/>
        <a:lstStyle/>
        <a:p>
          <a:r>
            <a:rPr lang="ru-RU" b="1">
              <a:latin typeface="Times New Roman" pitchFamily="18" charset="0"/>
            </a:rPr>
            <a:t>Взаимная направленность формирующих воздействий.</a:t>
          </a:r>
          <a:endParaRPr lang="ru-RU" b="1" dirty="0">
            <a:latin typeface="Times New Roman" pitchFamily="18" charset="0"/>
          </a:endParaRPr>
        </a:p>
      </dgm:t>
    </dgm:pt>
    <dgm:pt modelId="{2C69DE81-084E-43D5-9B6E-9C4AB78862F7}" type="parTrans" cxnId="{03D519DD-25AF-4491-A206-6AC2A6CA6D5A}">
      <dgm:prSet/>
      <dgm:spPr/>
      <dgm:t>
        <a:bodyPr/>
        <a:lstStyle/>
        <a:p>
          <a:endParaRPr lang="ru-RU"/>
        </a:p>
      </dgm:t>
    </dgm:pt>
    <dgm:pt modelId="{1045D0A8-8A90-4BD7-984C-92C7AE3D006D}" type="sibTrans" cxnId="{03D519DD-25AF-4491-A206-6AC2A6CA6D5A}">
      <dgm:prSet/>
      <dgm:spPr/>
      <dgm:t>
        <a:bodyPr/>
        <a:lstStyle/>
        <a:p>
          <a:endParaRPr lang="ru-RU"/>
        </a:p>
      </dgm:t>
    </dgm:pt>
    <dgm:pt modelId="{BD8B4BD8-4127-46EF-91A8-8D703BE94D06}">
      <dgm:prSet/>
      <dgm:spPr/>
      <dgm:t>
        <a:bodyPr/>
        <a:lstStyle/>
        <a:p>
          <a:r>
            <a:rPr lang="ru-RU" b="1">
              <a:latin typeface="Times New Roman" pitchFamily="18" charset="0"/>
            </a:rPr>
            <a:t>Благоприятная возможность учета индивидуальных особенностей, психического состояния, потребностей и интересов.</a:t>
          </a:r>
          <a:endParaRPr lang="ru-RU" b="1" dirty="0">
            <a:latin typeface="Times New Roman" pitchFamily="18" charset="0"/>
          </a:endParaRPr>
        </a:p>
      </dgm:t>
    </dgm:pt>
    <dgm:pt modelId="{D8CB1122-A298-41C6-9A61-8FE70E82F0A0}" type="parTrans" cxnId="{587BDD8F-993F-43C3-A97A-9C216E128DA8}">
      <dgm:prSet/>
      <dgm:spPr/>
      <dgm:t>
        <a:bodyPr/>
        <a:lstStyle/>
        <a:p>
          <a:endParaRPr lang="ru-RU"/>
        </a:p>
      </dgm:t>
    </dgm:pt>
    <dgm:pt modelId="{A2BAB713-3493-485B-8093-9D1F0A4038ED}" type="sibTrans" cxnId="{587BDD8F-993F-43C3-A97A-9C216E128DA8}">
      <dgm:prSet/>
      <dgm:spPr/>
      <dgm:t>
        <a:bodyPr/>
        <a:lstStyle/>
        <a:p>
          <a:endParaRPr lang="ru-RU"/>
        </a:p>
      </dgm:t>
    </dgm:pt>
    <dgm:pt modelId="{DCF33EBD-E1D0-4BE1-AF95-F9C54338B608}">
      <dgm:prSet/>
      <dgm:spPr/>
      <dgm:t>
        <a:bodyPr/>
        <a:lstStyle/>
        <a:p>
          <a:r>
            <a:rPr lang="ru-RU" b="1">
              <a:latin typeface="Times New Roman" pitchFamily="18" charset="0"/>
            </a:rPr>
            <a:t>Преимущественно эмоциональный характер семейных отношений, семейного влияния.</a:t>
          </a:r>
          <a:endParaRPr lang="ru-RU" b="1" dirty="0">
            <a:latin typeface="Times New Roman" pitchFamily="18" charset="0"/>
          </a:endParaRPr>
        </a:p>
      </dgm:t>
    </dgm:pt>
    <dgm:pt modelId="{550AC660-7C1D-4103-9F8E-AB90D6566817}" type="parTrans" cxnId="{8E0EB690-54D8-4BC0-B5E4-35F8096A3FDA}">
      <dgm:prSet/>
      <dgm:spPr/>
      <dgm:t>
        <a:bodyPr/>
        <a:lstStyle/>
        <a:p>
          <a:endParaRPr lang="ru-RU"/>
        </a:p>
      </dgm:t>
    </dgm:pt>
    <dgm:pt modelId="{74A78DB7-CC63-41E8-93E1-02890E08AE0E}" type="sibTrans" cxnId="{8E0EB690-54D8-4BC0-B5E4-35F8096A3FDA}">
      <dgm:prSet/>
      <dgm:spPr/>
      <dgm:t>
        <a:bodyPr/>
        <a:lstStyle/>
        <a:p>
          <a:endParaRPr lang="ru-RU"/>
        </a:p>
      </dgm:t>
    </dgm:pt>
    <dgm:pt modelId="{D75A2C13-20E4-406C-952C-E41C4A4430AD}" type="pres">
      <dgm:prSet presAssocID="{4FF5B766-1B23-4F37-A482-C0F15930C1F6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DBA569D-9AC8-4AB5-96C7-95B808CD7C44}" type="pres">
      <dgm:prSet presAssocID="{8A222FF4-E165-4C2D-A362-EFC527B2DE8C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BB9F97D-0611-450C-AA91-72E8A1D33907}" type="pres">
      <dgm:prSet presAssocID="{F85ADA18-CFF8-4325-830C-472C2E50E134}" presName="sibTrans" presStyleCnt="0"/>
      <dgm:spPr/>
    </dgm:pt>
    <dgm:pt modelId="{B222D8D4-FD95-48F9-A808-A615EA3E5652}" type="pres">
      <dgm:prSet presAssocID="{9001934F-C3BD-4AEC-AD6C-7DB75DB0583F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528E8F-07F7-4BFC-BF20-F538B913AD79}" type="pres">
      <dgm:prSet presAssocID="{5F2A4F52-C53A-43F3-8A6E-09F2A21A72FF}" presName="sibTrans" presStyleCnt="0"/>
      <dgm:spPr/>
    </dgm:pt>
    <dgm:pt modelId="{95C28B51-EAD7-4DA6-B2D9-2A5F46CAF7C7}" type="pres">
      <dgm:prSet presAssocID="{A49D5EFD-0E0F-48BF-8CBF-C23AA6BE72C3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E2EDCF-7AF0-49B8-9D70-12EE07D87461}" type="pres">
      <dgm:prSet presAssocID="{85157A55-682A-4CB9-8E10-37D7A38A338F}" presName="sibTrans" presStyleCnt="0"/>
      <dgm:spPr/>
    </dgm:pt>
    <dgm:pt modelId="{3011A761-33C6-4377-BC09-F5AF9F9EA83E}" type="pres">
      <dgm:prSet presAssocID="{9B1C7F43-1237-47B5-B0E3-8DE24730235B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2534BF-2B44-4E28-8DE0-F893A9B0E2A9}" type="pres">
      <dgm:prSet presAssocID="{1045D0A8-8A90-4BD7-984C-92C7AE3D006D}" presName="sibTrans" presStyleCnt="0"/>
      <dgm:spPr/>
    </dgm:pt>
    <dgm:pt modelId="{5AE01960-4762-40EC-8A94-07F97324DD02}" type="pres">
      <dgm:prSet presAssocID="{BD8B4BD8-4127-46EF-91A8-8D703BE94D06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175832-6680-425D-A47D-C393285F73E6}" type="pres">
      <dgm:prSet presAssocID="{A2BAB713-3493-485B-8093-9D1F0A4038ED}" presName="sibTrans" presStyleCnt="0"/>
      <dgm:spPr/>
    </dgm:pt>
    <dgm:pt modelId="{7B631328-7C92-40D1-9E38-32465931D761}" type="pres">
      <dgm:prSet presAssocID="{DCF33EBD-E1D0-4BE1-AF95-F9C54338B608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CF1A916-1D51-4718-BDAC-A19F690FD8A6}" type="presOf" srcId="{A49D5EFD-0E0F-48BF-8CBF-C23AA6BE72C3}" destId="{95C28B51-EAD7-4DA6-B2D9-2A5F46CAF7C7}" srcOrd="0" destOrd="0" presId="urn:microsoft.com/office/officeart/2005/8/layout/default"/>
    <dgm:cxn modelId="{B0DD9EC6-3032-4491-9060-F7AF48C7F83A}" type="presOf" srcId="{4FF5B766-1B23-4F37-A482-C0F15930C1F6}" destId="{D75A2C13-20E4-406C-952C-E41C4A4430AD}" srcOrd="0" destOrd="0" presId="urn:microsoft.com/office/officeart/2005/8/layout/default"/>
    <dgm:cxn modelId="{587BDD8F-993F-43C3-A97A-9C216E128DA8}" srcId="{4FF5B766-1B23-4F37-A482-C0F15930C1F6}" destId="{BD8B4BD8-4127-46EF-91A8-8D703BE94D06}" srcOrd="4" destOrd="0" parTransId="{D8CB1122-A298-41C6-9A61-8FE70E82F0A0}" sibTransId="{A2BAB713-3493-485B-8093-9D1F0A4038ED}"/>
    <dgm:cxn modelId="{A1A25178-F87E-4E26-BB2B-E6E5604B223A}" type="presOf" srcId="{BD8B4BD8-4127-46EF-91A8-8D703BE94D06}" destId="{5AE01960-4762-40EC-8A94-07F97324DD02}" srcOrd="0" destOrd="0" presId="urn:microsoft.com/office/officeart/2005/8/layout/default"/>
    <dgm:cxn modelId="{85B44109-69A9-4FC4-926F-8E178333C5C3}" type="presOf" srcId="{9001934F-C3BD-4AEC-AD6C-7DB75DB0583F}" destId="{B222D8D4-FD95-48F9-A808-A615EA3E5652}" srcOrd="0" destOrd="0" presId="urn:microsoft.com/office/officeart/2005/8/layout/default"/>
    <dgm:cxn modelId="{03D519DD-25AF-4491-A206-6AC2A6CA6D5A}" srcId="{4FF5B766-1B23-4F37-A482-C0F15930C1F6}" destId="{9B1C7F43-1237-47B5-B0E3-8DE24730235B}" srcOrd="3" destOrd="0" parTransId="{2C69DE81-084E-43D5-9B6E-9C4AB78862F7}" sibTransId="{1045D0A8-8A90-4BD7-984C-92C7AE3D006D}"/>
    <dgm:cxn modelId="{2461F4E5-5F4E-496C-AB9C-F827ACE67133}" srcId="{4FF5B766-1B23-4F37-A482-C0F15930C1F6}" destId="{9001934F-C3BD-4AEC-AD6C-7DB75DB0583F}" srcOrd="1" destOrd="0" parTransId="{BFDB4A15-0F62-43A8-B7D0-C7212235D384}" sibTransId="{5F2A4F52-C53A-43F3-8A6E-09F2A21A72FF}"/>
    <dgm:cxn modelId="{F466F010-B703-4BE7-B118-ACAF3FEA45A6}" type="presOf" srcId="{9B1C7F43-1237-47B5-B0E3-8DE24730235B}" destId="{3011A761-33C6-4377-BC09-F5AF9F9EA83E}" srcOrd="0" destOrd="0" presId="urn:microsoft.com/office/officeart/2005/8/layout/default"/>
    <dgm:cxn modelId="{5EAF474F-3D60-499F-A688-D77B034D9CFC}" srcId="{4FF5B766-1B23-4F37-A482-C0F15930C1F6}" destId="{8A222FF4-E165-4C2D-A362-EFC527B2DE8C}" srcOrd="0" destOrd="0" parTransId="{ED740BEB-42C0-4531-AD96-C771159080AE}" sibTransId="{F85ADA18-CFF8-4325-830C-472C2E50E134}"/>
    <dgm:cxn modelId="{12B6CA0C-4B12-4725-AB01-F8BCB14099E1}" srcId="{4FF5B766-1B23-4F37-A482-C0F15930C1F6}" destId="{A49D5EFD-0E0F-48BF-8CBF-C23AA6BE72C3}" srcOrd="2" destOrd="0" parTransId="{BB147D09-1924-4ED1-87FA-C681889037D4}" sibTransId="{85157A55-682A-4CB9-8E10-37D7A38A338F}"/>
    <dgm:cxn modelId="{421965BC-4404-40BC-B481-74677C4EFA18}" type="presOf" srcId="{8A222FF4-E165-4C2D-A362-EFC527B2DE8C}" destId="{9DBA569D-9AC8-4AB5-96C7-95B808CD7C44}" srcOrd="0" destOrd="0" presId="urn:microsoft.com/office/officeart/2005/8/layout/default"/>
    <dgm:cxn modelId="{D6A1CEB3-F387-463B-B036-A2A516B77275}" type="presOf" srcId="{DCF33EBD-E1D0-4BE1-AF95-F9C54338B608}" destId="{7B631328-7C92-40D1-9E38-32465931D761}" srcOrd="0" destOrd="0" presId="urn:microsoft.com/office/officeart/2005/8/layout/default"/>
    <dgm:cxn modelId="{8E0EB690-54D8-4BC0-B5E4-35F8096A3FDA}" srcId="{4FF5B766-1B23-4F37-A482-C0F15930C1F6}" destId="{DCF33EBD-E1D0-4BE1-AF95-F9C54338B608}" srcOrd="5" destOrd="0" parTransId="{550AC660-7C1D-4103-9F8E-AB90D6566817}" sibTransId="{74A78DB7-CC63-41E8-93E1-02890E08AE0E}"/>
    <dgm:cxn modelId="{6A052760-6DE5-4A0B-87E5-EEDF6FE4D881}" type="presParOf" srcId="{D75A2C13-20E4-406C-952C-E41C4A4430AD}" destId="{9DBA569D-9AC8-4AB5-96C7-95B808CD7C44}" srcOrd="0" destOrd="0" presId="urn:microsoft.com/office/officeart/2005/8/layout/default"/>
    <dgm:cxn modelId="{D0011615-80A6-4016-9E12-59C8E266A5BC}" type="presParOf" srcId="{D75A2C13-20E4-406C-952C-E41C4A4430AD}" destId="{CBB9F97D-0611-450C-AA91-72E8A1D33907}" srcOrd="1" destOrd="0" presId="urn:microsoft.com/office/officeart/2005/8/layout/default"/>
    <dgm:cxn modelId="{AB598678-4218-4F4E-8FEA-4C3B1358A1C7}" type="presParOf" srcId="{D75A2C13-20E4-406C-952C-E41C4A4430AD}" destId="{B222D8D4-FD95-48F9-A808-A615EA3E5652}" srcOrd="2" destOrd="0" presId="urn:microsoft.com/office/officeart/2005/8/layout/default"/>
    <dgm:cxn modelId="{30C5651C-90C6-421B-9CCC-539B18931095}" type="presParOf" srcId="{D75A2C13-20E4-406C-952C-E41C4A4430AD}" destId="{BF528E8F-07F7-4BFC-BF20-F538B913AD79}" srcOrd="3" destOrd="0" presId="urn:microsoft.com/office/officeart/2005/8/layout/default"/>
    <dgm:cxn modelId="{A95B4D91-8C07-4AF0-B4F1-460BC77884B6}" type="presParOf" srcId="{D75A2C13-20E4-406C-952C-E41C4A4430AD}" destId="{95C28B51-EAD7-4DA6-B2D9-2A5F46CAF7C7}" srcOrd="4" destOrd="0" presId="urn:microsoft.com/office/officeart/2005/8/layout/default"/>
    <dgm:cxn modelId="{C7C8C46F-AEFC-48FD-9A63-9A80D71F04E1}" type="presParOf" srcId="{D75A2C13-20E4-406C-952C-E41C4A4430AD}" destId="{B2E2EDCF-7AF0-49B8-9D70-12EE07D87461}" srcOrd="5" destOrd="0" presId="urn:microsoft.com/office/officeart/2005/8/layout/default"/>
    <dgm:cxn modelId="{7F9D6CCD-27D9-414E-983D-5A454F4DCC83}" type="presParOf" srcId="{D75A2C13-20E4-406C-952C-E41C4A4430AD}" destId="{3011A761-33C6-4377-BC09-F5AF9F9EA83E}" srcOrd="6" destOrd="0" presId="urn:microsoft.com/office/officeart/2005/8/layout/default"/>
    <dgm:cxn modelId="{31AF9CB8-DD8F-42A7-8FB5-EC84B2B2F8C4}" type="presParOf" srcId="{D75A2C13-20E4-406C-952C-E41C4A4430AD}" destId="{9E2534BF-2B44-4E28-8DE0-F893A9B0E2A9}" srcOrd="7" destOrd="0" presId="urn:microsoft.com/office/officeart/2005/8/layout/default"/>
    <dgm:cxn modelId="{2F4918F7-97CA-4E9D-8482-5DE744F4468A}" type="presParOf" srcId="{D75A2C13-20E4-406C-952C-E41C4A4430AD}" destId="{5AE01960-4762-40EC-8A94-07F97324DD02}" srcOrd="8" destOrd="0" presId="urn:microsoft.com/office/officeart/2005/8/layout/default"/>
    <dgm:cxn modelId="{D7E920A2-F040-44E4-A092-ED072AE2A25E}" type="presParOf" srcId="{D75A2C13-20E4-406C-952C-E41C4A4430AD}" destId="{97175832-6680-425D-A47D-C393285F73E6}" srcOrd="9" destOrd="0" presId="urn:microsoft.com/office/officeart/2005/8/layout/default"/>
    <dgm:cxn modelId="{488CEC6E-EEE2-4735-BDCF-19A2DAD14259}" type="presParOf" srcId="{D75A2C13-20E4-406C-952C-E41C4A4430AD}" destId="{7B631328-7C92-40D1-9E38-32465931D761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605357D9-630A-4948-A05B-F06570BAD5B8}" type="doc">
      <dgm:prSet loTypeId="urn:microsoft.com/office/officeart/2005/8/layout/radial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866C3B2-A1AA-4F10-B4A0-64B6CC6D8ECD}">
      <dgm:prSet phldrT="[Текст]"/>
      <dgm:spPr/>
      <dgm:t>
        <a:bodyPr/>
        <a:lstStyle/>
        <a:p>
          <a:r>
            <a:rPr lang="ru-RU" dirty="0"/>
            <a:t>браки</a:t>
          </a:r>
        </a:p>
      </dgm:t>
    </dgm:pt>
    <dgm:pt modelId="{2E78650E-5EEC-4CE7-81FB-BFB0AAE72D5C}" type="parTrans" cxnId="{90FAED28-D8E7-4BB7-A321-C5709DD1E2D9}">
      <dgm:prSet/>
      <dgm:spPr/>
      <dgm:t>
        <a:bodyPr/>
        <a:lstStyle/>
        <a:p>
          <a:endParaRPr lang="ru-RU"/>
        </a:p>
      </dgm:t>
    </dgm:pt>
    <dgm:pt modelId="{261C41BA-63C9-4049-B605-0A4B535DCAEC}" type="sibTrans" cxnId="{90FAED28-D8E7-4BB7-A321-C5709DD1E2D9}">
      <dgm:prSet/>
      <dgm:spPr/>
      <dgm:t>
        <a:bodyPr/>
        <a:lstStyle/>
        <a:p>
          <a:endParaRPr lang="ru-RU"/>
        </a:p>
      </dgm:t>
    </dgm:pt>
    <dgm:pt modelId="{6D32F819-A411-4F0B-A51C-88F42A7B46C9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200" b="1" u="sng" dirty="0"/>
            <a:t>Гражданский</a:t>
          </a:r>
        </a:p>
        <a:p>
          <a:r>
            <a:rPr lang="ru-RU" sz="1700" b="1" dirty="0"/>
            <a:t>(брак, зарегистрированный в органах </a:t>
          </a:r>
          <a:r>
            <a:rPr lang="ru-RU" sz="1700" b="1" dirty="0" err="1"/>
            <a:t>ЗАГСа</a:t>
          </a:r>
          <a:r>
            <a:rPr lang="ru-RU" sz="1700" b="1" dirty="0"/>
            <a:t>)</a:t>
          </a:r>
        </a:p>
      </dgm:t>
    </dgm:pt>
    <dgm:pt modelId="{A9C73B88-9027-478D-BC8E-1CCE934DE852}" type="parTrans" cxnId="{1A189637-5B7D-4A53-B8DA-5B6F7D879626}">
      <dgm:prSet/>
      <dgm:spPr/>
      <dgm:t>
        <a:bodyPr/>
        <a:lstStyle/>
        <a:p>
          <a:endParaRPr lang="ru-RU"/>
        </a:p>
      </dgm:t>
    </dgm:pt>
    <dgm:pt modelId="{4E6A28E9-74A4-44DC-A7AA-53E2D279C93C}" type="sibTrans" cxnId="{1A189637-5B7D-4A53-B8DA-5B6F7D879626}">
      <dgm:prSet/>
      <dgm:spPr/>
      <dgm:t>
        <a:bodyPr/>
        <a:lstStyle/>
        <a:p>
          <a:endParaRPr lang="ru-RU"/>
        </a:p>
      </dgm:t>
    </dgm:pt>
    <dgm:pt modelId="{DD712B6B-594D-4DDE-B26D-6EE6389BB2B0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800" b="1" u="sng" dirty="0">
              <a:solidFill>
                <a:schemeClr val="tx1"/>
              </a:solidFill>
            </a:rPr>
            <a:t>Фактический</a:t>
          </a:r>
        </a:p>
        <a:p>
          <a:r>
            <a:rPr lang="ru-RU" sz="1700" b="1" dirty="0"/>
            <a:t>(совместное проживание не оформлено в государственных органах)</a:t>
          </a:r>
        </a:p>
      </dgm:t>
    </dgm:pt>
    <dgm:pt modelId="{0E471BCF-C515-4190-A671-26ADCA2466BF}" type="parTrans" cxnId="{110CF1E9-DC86-43C0-823C-FC68CA137050}">
      <dgm:prSet/>
      <dgm:spPr/>
      <dgm:t>
        <a:bodyPr/>
        <a:lstStyle/>
        <a:p>
          <a:endParaRPr lang="ru-RU"/>
        </a:p>
      </dgm:t>
    </dgm:pt>
    <dgm:pt modelId="{3464ED52-5D21-4944-BF3A-CD413F3469D1}" type="sibTrans" cxnId="{110CF1E9-DC86-43C0-823C-FC68CA137050}">
      <dgm:prSet/>
      <dgm:spPr/>
      <dgm:t>
        <a:bodyPr/>
        <a:lstStyle/>
        <a:p>
          <a:endParaRPr lang="ru-RU"/>
        </a:p>
      </dgm:t>
    </dgm:pt>
    <dgm:pt modelId="{855BEE22-77B1-465A-BB10-EEE53B4F8BC8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200" b="1" u="sng" dirty="0"/>
            <a:t>Церковный</a:t>
          </a:r>
        </a:p>
        <a:p>
          <a:r>
            <a:rPr lang="ru-RU" sz="1700" b="1" dirty="0"/>
            <a:t>(брак в результате венчания в церкви, без регистрации на законных основаниях)</a:t>
          </a:r>
        </a:p>
      </dgm:t>
    </dgm:pt>
    <dgm:pt modelId="{6739B285-A713-437E-BC5F-B2B5C2CE0C04}" type="parTrans" cxnId="{8DD12312-CC0C-4506-B397-EA7FB88C00E4}">
      <dgm:prSet/>
      <dgm:spPr/>
      <dgm:t>
        <a:bodyPr/>
        <a:lstStyle/>
        <a:p>
          <a:endParaRPr lang="ru-RU"/>
        </a:p>
      </dgm:t>
    </dgm:pt>
    <dgm:pt modelId="{A79192F0-6399-43BF-B68E-FCC690E1C59A}" type="sibTrans" cxnId="{8DD12312-CC0C-4506-B397-EA7FB88C00E4}">
      <dgm:prSet/>
      <dgm:spPr/>
      <dgm:t>
        <a:bodyPr/>
        <a:lstStyle/>
        <a:p>
          <a:endParaRPr lang="ru-RU"/>
        </a:p>
      </dgm:t>
    </dgm:pt>
    <dgm:pt modelId="{F683FC7F-40C0-496D-BB4E-F7F1B0D710EC}" type="pres">
      <dgm:prSet presAssocID="{605357D9-630A-4948-A05B-F06570BAD5B8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12264C1-D3E8-4E7D-9580-36156983EA20}" type="pres">
      <dgm:prSet presAssocID="{E866C3B2-A1AA-4F10-B4A0-64B6CC6D8ECD}" presName="centerShape" presStyleLbl="node0" presStyleIdx="0" presStyleCnt="1" custLinFactNeighborX="522" custLinFactNeighborY="-7430"/>
      <dgm:spPr/>
      <dgm:t>
        <a:bodyPr/>
        <a:lstStyle/>
        <a:p>
          <a:endParaRPr lang="ru-RU"/>
        </a:p>
      </dgm:t>
    </dgm:pt>
    <dgm:pt modelId="{5CCB45AE-3B25-4179-91EC-C19B39CC10AD}" type="pres">
      <dgm:prSet presAssocID="{A9C73B88-9027-478D-BC8E-1CCE934DE852}" presName="Name9" presStyleLbl="parChTrans1D2" presStyleIdx="0" presStyleCnt="3"/>
      <dgm:spPr/>
      <dgm:t>
        <a:bodyPr/>
        <a:lstStyle/>
        <a:p>
          <a:endParaRPr lang="ru-RU"/>
        </a:p>
      </dgm:t>
    </dgm:pt>
    <dgm:pt modelId="{6600DE53-D743-4A85-AA1F-15721D5DBEA7}" type="pres">
      <dgm:prSet presAssocID="{A9C73B88-9027-478D-BC8E-1CCE934DE852}" presName="connTx" presStyleLbl="parChTrans1D2" presStyleIdx="0" presStyleCnt="3"/>
      <dgm:spPr/>
      <dgm:t>
        <a:bodyPr/>
        <a:lstStyle/>
        <a:p>
          <a:endParaRPr lang="ru-RU"/>
        </a:p>
      </dgm:t>
    </dgm:pt>
    <dgm:pt modelId="{4C473759-7D0E-4052-8D14-916BE7FCEBCB}" type="pres">
      <dgm:prSet presAssocID="{6D32F819-A411-4F0B-A51C-88F42A7B46C9}" presName="node" presStyleLbl="node1" presStyleIdx="0" presStyleCnt="3" custScaleX="18557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BA4A18-30CF-4B94-8F61-ECC3FE8BAB65}" type="pres">
      <dgm:prSet presAssocID="{0E471BCF-C515-4190-A671-26ADCA2466BF}" presName="Name9" presStyleLbl="parChTrans1D2" presStyleIdx="1" presStyleCnt="3"/>
      <dgm:spPr/>
      <dgm:t>
        <a:bodyPr/>
        <a:lstStyle/>
        <a:p>
          <a:endParaRPr lang="ru-RU"/>
        </a:p>
      </dgm:t>
    </dgm:pt>
    <dgm:pt modelId="{8E2D4E82-9647-43D0-B736-C33CCB76DEAE}" type="pres">
      <dgm:prSet presAssocID="{0E471BCF-C515-4190-A671-26ADCA2466BF}" presName="connTx" presStyleLbl="parChTrans1D2" presStyleIdx="1" presStyleCnt="3"/>
      <dgm:spPr/>
      <dgm:t>
        <a:bodyPr/>
        <a:lstStyle/>
        <a:p>
          <a:endParaRPr lang="ru-RU"/>
        </a:p>
      </dgm:t>
    </dgm:pt>
    <dgm:pt modelId="{45E4AC35-FD2E-49B7-A5E9-11DF655C273B}" type="pres">
      <dgm:prSet presAssocID="{DD712B6B-594D-4DDE-B26D-6EE6389BB2B0}" presName="node" presStyleLbl="node1" presStyleIdx="1" presStyleCnt="3" custScaleX="171758" custScaleY="98378" custRadScaleRad="99907" custRadScaleInc="-89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FB722A-A951-46FB-B03B-DE412ACE2C69}" type="pres">
      <dgm:prSet presAssocID="{6739B285-A713-437E-BC5F-B2B5C2CE0C04}" presName="Name9" presStyleLbl="parChTrans1D2" presStyleIdx="2" presStyleCnt="3"/>
      <dgm:spPr/>
      <dgm:t>
        <a:bodyPr/>
        <a:lstStyle/>
        <a:p>
          <a:endParaRPr lang="ru-RU"/>
        </a:p>
      </dgm:t>
    </dgm:pt>
    <dgm:pt modelId="{83F65E22-09F5-4E1E-BD90-B8FB18C0CAC6}" type="pres">
      <dgm:prSet presAssocID="{6739B285-A713-437E-BC5F-B2B5C2CE0C04}" presName="connTx" presStyleLbl="parChTrans1D2" presStyleIdx="2" presStyleCnt="3"/>
      <dgm:spPr/>
      <dgm:t>
        <a:bodyPr/>
        <a:lstStyle/>
        <a:p>
          <a:endParaRPr lang="ru-RU"/>
        </a:p>
      </dgm:t>
    </dgm:pt>
    <dgm:pt modelId="{5E1E5534-8ED2-4E25-9984-3E88F6E95DBB}" type="pres">
      <dgm:prSet presAssocID="{855BEE22-77B1-465A-BB10-EEE53B4F8BC8}" presName="node" presStyleLbl="node1" presStyleIdx="2" presStyleCnt="3" custScaleX="174347" custRadScaleRad="97960" custRadScaleInc="1328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DD12312-CC0C-4506-B397-EA7FB88C00E4}" srcId="{E866C3B2-A1AA-4F10-B4A0-64B6CC6D8ECD}" destId="{855BEE22-77B1-465A-BB10-EEE53B4F8BC8}" srcOrd="2" destOrd="0" parTransId="{6739B285-A713-437E-BC5F-B2B5C2CE0C04}" sibTransId="{A79192F0-6399-43BF-B68E-FCC690E1C59A}"/>
    <dgm:cxn modelId="{0BAAB6CC-BEA4-4B6F-B52D-CCD872C452DD}" type="presOf" srcId="{605357D9-630A-4948-A05B-F06570BAD5B8}" destId="{F683FC7F-40C0-496D-BB4E-F7F1B0D710EC}" srcOrd="0" destOrd="0" presId="urn:microsoft.com/office/officeart/2005/8/layout/radial1"/>
    <dgm:cxn modelId="{A37253CB-3ED6-4BB9-9B1C-C3C7F4C1E720}" type="presOf" srcId="{DD712B6B-594D-4DDE-B26D-6EE6389BB2B0}" destId="{45E4AC35-FD2E-49B7-A5E9-11DF655C273B}" srcOrd="0" destOrd="0" presId="urn:microsoft.com/office/officeart/2005/8/layout/radial1"/>
    <dgm:cxn modelId="{110CF1E9-DC86-43C0-823C-FC68CA137050}" srcId="{E866C3B2-A1AA-4F10-B4A0-64B6CC6D8ECD}" destId="{DD712B6B-594D-4DDE-B26D-6EE6389BB2B0}" srcOrd="1" destOrd="0" parTransId="{0E471BCF-C515-4190-A671-26ADCA2466BF}" sibTransId="{3464ED52-5D21-4944-BF3A-CD413F3469D1}"/>
    <dgm:cxn modelId="{EB304BAA-7EBD-471A-9198-A1466B046838}" type="presOf" srcId="{0E471BCF-C515-4190-A671-26ADCA2466BF}" destId="{8E2D4E82-9647-43D0-B736-C33CCB76DEAE}" srcOrd="1" destOrd="0" presId="urn:microsoft.com/office/officeart/2005/8/layout/radial1"/>
    <dgm:cxn modelId="{90FAED28-D8E7-4BB7-A321-C5709DD1E2D9}" srcId="{605357D9-630A-4948-A05B-F06570BAD5B8}" destId="{E866C3B2-A1AA-4F10-B4A0-64B6CC6D8ECD}" srcOrd="0" destOrd="0" parTransId="{2E78650E-5EEC-4CE7-81FB-BFB0AAE72D5C}" sibTransId="{261C41BA-63C9-4049-B605-0A4B535DCAEC}"/>
    <dgm:cxn modelId="{79B4AE8B-9EA9-4193-9F0B-8AA05C185636}" type="presOf" srcId="{E866C3B2-A1AA-4F10-B4A0-64B6CC6D8ECD}" destId="{912264C1-D3E8-4E7D-9580-36156983EA20}" srcOrd="0" destOrd="0" presId="urn:microsoft.com/office/officeart/2005/8/layout/radial1"/>
    <dgm:cxn modelId="{0923FD1A-8B7A-4D08-BB45-7FB601DB4173}" type="presOf" srcId="{6739B285-A713-437E-BC5F-B2B5C2CE0C04}" destId="{83F65E22-09F5-4E1E-BD90-B8FB18C0CAC6}" srcOrd="1" destOrd="0" presId="urn:microsoft.com/office/officeart/2005/8/layout/radial1"/>
    <dgm:cxn modelId="{5D324D21-7A11-4788-91E2-02CED447274A}" type="presOf" srcId="{A9C73B88-9027-478D-BC8E-1CCE934DE852}" destId="{6600DE53-D743-4A85-AA1F-15721D5DBEA7}" srcOrd="1" destOrd="0" presId="urn:microsoft.com/office/officeart/2005/8/layout/radial1"/>
    <dgm:cxn modelId="{1A189637-5B7D-4A53-B8DA-5B6F7D879626}" srcId="{E866C3B2-A1AA-4F10-B4A0-64B6CC6D8ECD}" destId="{6D32F819-A411-4F0B-A51C-88F42A7B46C9}" srcOrd="0" destOrd="0" parTransId="{A9C73B88-9027-478D-BC8E-1CCE934DE852}" sibTransId="{4E6A28E9-74A4-44DC-A7AA-53E2D279C93C}"/>
    <dgm:cxn modelId="{BBC66D89-C4EB-4A6F-AFB0-465BE4F13AD2}" type="presOf" srcId="{855BEE22-77B1-465A-BB10-EEE53B4F8BC8}" destId="{5E1E5534-8ED2-4E25-9984-3E88F6E95DBB}" srcOrd="0" destOrd="0" presId="urn:microsoft.com/office/officeart/2005/8/layout/radial1"/>
    <dgm:cxn modelId="{3F830064-3F11-4E84-8ADC-5BB5C1D360B2}" type="presOf" srcId="{6D32F819-A411-4F0B-A51C-88F42A7B46C9}" destId="{4C473759-7D0E-4052-8D14-916BE7FCEBCB}" srcOrd="0" destOrd="0" presId="urn:microsoft.com/office/officeart/2005/8/layout/radial1"/>
    <dgm:cxn modelId="{3F561B4E-C0C6-4891-A0DB-1386385F2E4A}" type="presOf" srcId="{6739B285-A713-437E-BC5F-B2B5C2CE0C04}" destId="{EBFB722A-A951-46FB-B03B-DE412ACE2C69}" srcOrd="0" destOrd="0" presId="urn:microsoft.com/office/officeart/2005/8/layout/radial1"/>
    <dgm:cxn modelId="{BC27838E-3937-4914-A644-C6F9D622D4B1}" type="presOf" srcId="{A9C73B88-9027-478D-BC8E-1CCE934DE852}" destId="{5CCB45AE-3B25-4179-91EC-C19B39CC10AD}" srcOrd="0" destOrd="0" presId="urn:microsoft.com/office/officeart/2005/8/layout/radial1"/>
    <dgm:cxn modelId="{A82A4E26-7B89-42D9-BFEC-D1167C5B91F3}" type="presOf" srcId="{0E471BCF-C515-4190-A671-26ADCA2466BF}" destId="{7DBA4A18-30CF-4B94-8F61-ECC3FE8BAB65}" srcOrd="0" destOrd="0" presId="urn:microsoft.com/office/officeart/2005/8/layout/radial1"/>
    <dgm:cxn modelId="{1BDECB95-1AE5-47E0-82EB-68ED832D0235}" type="presParOf" srcId="{F683FC7F-40C0-496D-BB4E-F7F1B0D710EC}" destId="{912264C1-D3E8-4E7D-9580-36156983EA20}" srcOrd="0" destOrd="0" presId="urn:microsoft.com/office/officeart/2005/8/layout/radial1"/>
    <dgm:cxn modelId="{AEEBD796-AD04-47D8-9B4F-C11E9A93C14B}" type="presParOf" srcId="{F683FC7F-40C0-496D-BB4E-F7F1B0D710EC}" destId="{5CCB45AE-3B25-4179-91EC-C19B39CC10AD}" srcOrd="1" destOrd="0" presId="urn:microsoft.com/office/officeart/2005/8/layout/radial1"/>
    <dgm:cxn modelId="{D484781E-EF9A-4F94-B970-FE3151F014F0}" type="presParOf" srcId="{5CCB45AE-3B25-4179-91EC-C19B39CC10AD}" destId="{6600DE53-D743-4A85-AA1F-15721D5DBEA7}" srcOrd="0" destOrd="0" presId="urn:microsoft.com/office/officeart/2005/8/layout/radial1"/>
    <dgm:cxn modelId="{945A88F7-B9E8-4E5E-9228-F85EE9F06CFB}" type="presParOf" srcId="{F683FC7F-40C0-496D-BB4E-F7F1B0D710EC}" destId="{4C473759-7D0E-4052-8D14-916BE7FCEBCB}" srcOrd="2" destOrd="0" presId="urn:microsoft.com/office/officeart/2005/8/layout/radial1"/>
    <dgm:cxn modelId="{19CF40E5-A37B-4B41-B4EF-EAFD2FE4400C}" type="presParOf" srcId="{F683FC7F-40C0-496D-BB4E-F7F1B0D710EC}" destId="{7DBA4A18-30CF-4B94-8F61-ECC3FE8BAB65}" srcOrd="3" destOrd="0" presId="urn:microsoft.com/office/officeart/2005/8/layout/radial1"/>
    <dgm:cxn modelId="{4786122C-9CF2-4D46-9923-BCD710E2ACDA}" type="presParOf" srcId="{7DBA4A18-30CF-4B94-8F61-ECC3FE8BAB65}" destId="{8E2D4E82-9647-43D0-B736-C33CCB76DEAE}" srcOrd="0" destOrd="0" presId="urn:microsoft.com/office/officeart/2005/8/layout/radial1"/>
    <dgm:cxn modelId="{B8D6964B-13DA-4A5C-932A-85C0F1C6D1A3}" type="presParOf" srcId="{F683FC7F-40C0-496D-BB4E-F7F1B0D710EC}" destId="{45E4AC35-FD2E-49B7-A5E9-11DF655C273B}" srcOrd="4" destOrd="0" presId="urn:microsoft.com/office/officeart/2005/8/layout/radial1"/>
    <dgm:cxn modelId="{9F1168A4-C4CD-40D8-A8CD-2BA58CD062DC}" type="presParOf" srcId="{F683FC7F-40C0-496D-BB4E-F7F1B0D710EC}" destId="{EBFB722A-A951-46FB-B03B-DE412ACE2C69}" srcOrd="5" destOrd="0" presId="urn:microsoft.com/office/officeart/2005/8/layout/radial1"/>
    <dgm:cxn modelId="{AE7A44B8-9E16-42F5-BF1F-B5400F8D5FF2}" type="presParOf" srcId="{EBFB722A-A951-46FB-B03B-DE412ACE2C69}" destId="{83F65E22-09F5-4E1E-BD90-B8FB18C0CAC6}" srcOrd="0" destOrd="0" presId="urn:microsoft.com/office/officeart/2005/8/layout/radial1"/>
    <dgm:cxn modelId="{6A15F93E-2E4B-4224-A99B-E7C2EED9E76D}" type="presParOf" srcId="{F683FC7F-40C0-496D-BB4E-F7F1B0D710EC}" destId="{5E1E5534-8ED2-4E25-9984-3E88F6E95DBB}" srcOrd="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BC313133-0E8A-43FA-AADD-991E61153D03}" type="doc">
      <dgm:prSet loTypeId="urn:microsoft.com/office/officeart/2005/8/layout/default" loCatId="list" qsTypeId="urn:microsoft.com/office/officeart/2005/8/quickstyle/simple2" qsCatId="simple" csTypeId="urn:microsoft.com/office/officeart/2005/8/colors/accent1_3" csCatId="accent1" phldr="1"/>
      <dgm:spPr/>
      <dgm:t>
        <a:bodyPr/>
        <a:lstStyle/>
        <a:p>
          <a:endParaRPr lang="ru-RU"/>
        </a:p>
      </dgm:t>
    </dgm:pt>
    <dgm:pt modelId="{F765EDF6-EBE0-47FB-92E9-27BF6205EA1C}">
      <dgm:prSet/>
      <dgm:spPr/>
      <dgm:t>
        <a:bodyPr/>
        <a:lstStyle/>
        <a:p>
          <a:r>
            <a:rPr lang="ru-RU" dirty="0">
              <a:effectLst/>
              <a:latin typeface="Bookman Old Style" panose="02050604050505020204" pitchFamily="18" charset="0"/>
              <a:ea typeface="Times New Roman" panose="02020603050405020304" pitchFamily="18" charset="0"/>
            </a:rPr>
            <a:t>общей позицией родителей, </a:t>
          </a:r>
          <a:endParaRPr lang="ru-RU" dirty="0"/>
        </a:p>
      </dgm:t>
    </dgm:pt>
    <dgm:pt modelId="{CF6685E2-DDFC-4F74-987B-3CAECBD0D310}" type="parTrans" cxnId="{06710E69-88CE-4E8B-9A43-000FDC24A6E9}">
      <dgm:prSet/>
      <dgm:spPr/>
      <dgm:t>
        <a:bodyPr/>
        <a:lstStyle/>
        <a:p>
          <a:endParaRPr lang="ru-RU"/>
        </a:p>
      </dgm:t>
    </dgm:pt>
    <dgm:pt modelId="{A9BF147A-DD9B-4678-94C4-5F0D301C3F6D}" type="sibTrans" cxnId="{06710E69-88CE-4E8B-9A43-000FDC24A6E9}">
      <dgm:prSet/>
      <dgm:spPr/>
      <dgm:t>
        <a:bodyPr/>
        <a:lstStyle/>
        <a:p>
          <a:endParaRPr lang="ru-RU"/>
        </a:p>
      </dgm:t>
    </dgm:pt>
    <dgm:pt modelId="{AC2A49C9-1B0F-46B9-85F3-71D729B7E0E6}">
      <dgm:prSet/>
      <dgm:spPr/>
      <dgm:t>
        <a:bodyPr/>
        <a:lstStyle/>
        <a:p>
          <a:r>
            <a:rPr lang="ru-RU" dirty="0">
              <a:effectLst/>
              <a:latin typeface="Bookman Old Style" panose="02050604050505020204" pitchFamily="18" charset="0"/>
              <a:ea typeface="Times New Roman" panose="02020603050405020304" pitchFamily="18" charset="0"/>
            </a:rPr>
            <a:t>типом воспитания, </a:t>
          </a:r>
          <a:endParaRPr lang="ru-RU" dirty="0"/>
        </a:p>
      </dgm:t>
    </dgm:pt>
    <dgm:pt modelId="{A733A8C4-0FF1-4058-84F0-ECCB48F1910A}" type="parTrans" cxnId="{1F6B439D-FF1C-4F1D-906A-AE1D8924AD85}">
      <dgm:prSet/>
      <dgm:spPr/>
      <dgm:t>
        <a:bodyPr/>
        <a:lstStyle/>
        <a:p>
          <a:endParaRPr lang="ru-RU"/>
        </a:p>
      </dgm:t>
    </dgm:pt>
    <dgm:pt modelId="{F572638A-9312-4DE3-A9B7-13CF0D8E0A92}" type="sibTrans" cxnId="{1F6B439D-FF1C-4F1D-906A-AE1D8924AD85}">
      <dgm:prSet/>
      <dgm:spPr/>
      <dgm:t>
        <a:bodyPr/>
        <a:lstStyle/>
        <a:p>
          <a:endParaRPr lang="ru-RU"/>
        </a:p>
      </dgm:t>
    </dgm:pt>
    <dgm:pt modelId="{7DDE561F-C437-400A-A9AF-3E9413AC18E8}">
      <dgm:prSet/>
      <dgm:spPr/>
      <dgm:t>
        <a:bodyPr/>
        <a:lstStyle/>
        <a:p>
          <a:r>
            <a:rPr lang="ru-RU" dirty="0">
              <a:effectLst/>
              <a:latin typeface="Bookman Old Style" panose="02050604050505020204" pitchFamily="18" charset="0"/>
              <a:ea typeface="Times New Roman" panose="02020603050405020304" pitchFamily="18" charset="0"/>
            </a:rPr>
            <a:t>использованием средств и методов общения и взаимодействия с</a:t>
          </a:r>
          <a:r>
            <a:rPr lang="ru-RU" dirty="0">
              <a:latin typeface="Bookman Old Style" panose="02050604050505020204" pitchFamily="18" charset="0"/>
              <a:ea typeface="Times New Roman" panose="02020603050405020304" pitchFamily="18" charset="0"/>
            </a:rPr>
            <a:t> </a:t>
          </a:r>
          <a:r>
            <a:rPr lang="ru-RU" dirty="0">
              <a:effectLst/>
              <a:latin typeface="Bookman Old Style" panose="02050604050505020204" pitchFamily="18" charset="0"/>
              <a:ea typeface="Times New Roman" panose="02020603050405020304" pitchFamily="18" charset="0"/>
            </a:rPr>
            <a:t>ребенком</a:t>
          </a:r>
          <a:endParaRPr lang="ru-RU" dirty="0"/>
        </a:p>
      </dgm:t>
    </dgm:pt>
    <dgm:pt modelId="{0D70A3B4-12C1-451C-8EBB-067741A02E6C}" type="parTrans" cxnId="{7BEA1CB9-0BC1-4CE0-A52C-B5AF7CF668B4}">
      <dgm:prSet/>
      <dgm:spPr/>
      <dgm:t>
        <a:bodyPr/>
        <a:lstStyle/>
        <a:p>
          <a:endParaRPr lang="ru-RU"/>
        </a:p>
      </dgm:t>
    </dgm:pt>
    <dgm:pt modelId="{BB7042EC-B52F-47C8-B696-4E9A9043A931}" type="sibTrans" cxnId="{7BEA1CB9-0BC1-4CE0-A52C-B5AF7CF668B4}">
      <dgm:prSet/>
      <dgm:spPr/>
      <dgm:t>
        <a:bodyPr/>
        <a:lstStyle/>
        <a:p>
          <a:endParaRPr lang="ru-RU"/>
        </a:p>
      </dgm:t>
    </dgm:pt>
    <dgm:pt modelId="{B7A78D39-58DA-4530-B412-7FE69CB15A4B}" type="pres">
      <dgm:prSet presAssocID="{BC313133-0E8A-43FA-AADD-991E61153D03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8E616FF-0A29-41BD-8AB9-DCD9FB3235F4}" type="pres">
      <dgm:prSet presAssocID="{F765EDF6-EBE0-47FB-92E9-27BF6205EA1C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5537C1-EE6C-46D3-A65B-3C694C2A0A2C}" type="pres">
      <dgm:prSet presAssocID="{A9BF147A-DD9B-4678-94C4-5F0D301C3F6D}" presName="sibTrans" presStyleCnt="0"/>
      <dgm:spPr/>
    </dgm:pt>
    <dgm:pt modelId="{550C683B-7573-47E6-BB5B-1F6B26067C23}" type="pres">
      <dgm:prSet presAssocID="{AC2A49C9-1B0F-46B9-85F3-71D729B7E0E6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AF6E23-8009-4946-BACD-54A997D1AE2D}" type="pres">
      <dgm:prSet presAssocID="{F572638A-9312-4DE3-A9B7-13CF0D8E0A92}" presName="sibTrans" presStyleCnt="0"/>
      <dgm:spPr/>
    </dgm:pt>
    <dgm:pt modelId="{F5CE0BD2-3157-4E46-9C02-4A6A7F87FC4B}" type="pres">
      <dgm:prSet presAssocID="{7DDE561F-C437-400A-A9AF-3E9413AC18E8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BEA1CB9-0BC1-4CE0-A52C-B5AF7CF668B4}" srcId="{BC313133-0E8A-43FA-AADD-991E61153D03}" destId="{7DDE561F-C437-400A-A9AF-3E9413AC18E8}" srcOrd="2" destOrd="0" parTransId="{0D70A3B4-12C1-451C-8EBB-067741A02E6C}" sibTransId="{BB7042EC-B52F-47C8-B696-4E9A9043A931}"/>
    <dgm:cxn modelId="{1F6B439D-FF1C-4F1D-906A-AE1D8924AD85}" srcId="{BC313133-0E8A-43FA-AADD-991E61153D03}" destId="{AC2A49C9-1B0F-46B9-85F3-71D729B7E0E6}" srcOrd="1" destOrd="0" parTransId="{A733A8C4-0FF1-4058-84F0-ECCB48F1910A}" sibTransId="{F572638A-9312-4DE3-A9B7-13CF0D8E0A92}"/>
    <dgm:cxn modelId="{306AB45A-9AF9-493D-9AE9-50949A875856}" type="presOf" srcId="{BC313133-0E8A-43FA-AADD-991E61153D03}" destId="{B7A78D39-58DA-4530-B412-7FE69CB15A4B}" srcOrd="0" destOrd="0" presId="urn:microsoft.com/office/officeart/2005/8/layout/default"/>
    <dgm:cxn modelId="{32FEAE78-EF0E-4BE1-A290-2BC2B687A43A}" type="presOf" srcId="{AC2A49C9-1B0F-46B9-85F3-71D729B7E0E6}" destId="{550C683B-7573-47E6-BB5B-1F6B26067C23}" srcOrd="0" destOrd="0" presId="urn:microsoft.com/office/officeart/2005/8/layout/default"/>
    <dgm:cxn modelId="{A869841F-9031-4F08-8A1B-C64795CCD0CE}" type="presOf" srcId="{F765EDF6-EBE0-47FB-92E9-27BF6205EA1C}" destId="{28E616FF-0A29-41BD-8AB9-DCD9FB3235F4}" srcOrd="0" destOrd="0" presId="urn:microsoft.com/office/officeart/2005/8/layout/default"/>
    <dgm:cxn modelId="{06710E69-88CE-4E8B-9A43-000FDC24A6E9}" srcId="{BC313133-0E8A-43FA-AADD-991E61153D03}" destId="{F765EDF6-EBE0-47FB-92E9-27BF6205EA1C}" srcOrd="0" destOrd="0" parTransId="{CF6685E2-DDFC-4F74-987B-3CAECBD0D310}" sibTransId="{A9BF147A-DD9B-4678-94C4-5F0D301C3F6D}"/>
    <dgm:cxn modelId="{4D6FAF06-A331-479B-84F6-0505EC44A24D}" type="presOf" srcId="{7DDE561F-C437-400A-A9AF-3E9413AC18E8}" destId="{F5CE0BD2-3157-4E46-9C02-4A6A7F87FC4B}" srcOrd="0" destOrd="0" presId="urn:microsoft.com/office/officeart/2005/8/layout/default"/>
    <dgm:cxn modelId="{558B1253-B08F-437F-9CA0-BC0C2DDA4F33}" type="presParOf" srcId="{B7A78D39-58DA-4530-B412-7FE69CB15A4B}" destId="{28E616FF-0A29-41BD-8AB9-DCD9FB3235F4}" srcOrd="0" destOrd="0" presId="urn:microsoft.com/office/officeart/2005/8/layout/default"/>
    <dgm:cxn modelId="{E1BE4508-7815-48CB-B69E-278BB287D4D3}" type="presParOf" srcId="{B7A78D39-58DA-4530-B412-7FE69CB15A4B}" destId="{C25537C1-EE6C-46D3-A65B-3C694C2A0A2C}" srcOrd="1" destOrd="0" presId="urn:microsoft.com/office/officeart/2005/8/layout/default"/>
    <dgm:cxn modelId="{D7E47AC1-3370-447F-AE00-5DAC2316D8D3}" type="presParOf" srcId="{B7A78D39-58DA-4530-B412-7FE69CB15A4B}" destId="{550C683B-7573-47E6-BB5B-1F6B26067C23}" srcOrd="2" destOrd="0" presId="urn:microsoft.com/office/officeart/2005/8/layout/default"/>
    <dgm:cxn modelId="{2A4E9BEE-B70D-4D34-B637-DA91AEFC0265}" type="presParOf" srcId="{B7A78D39-58DA-4530-B412-7FE69CB15A4B}" destId="{37AF6E23-8009-4946-BACD-54A997D1AE2D}" srcOrd="3" destOrd="0" presId="urn:microsoft.com/office/officeart/2005/8/layout/default"/>
    <dgm:cxn modelId="{BA45E861-24FE-40D9-8072-94F37F2AE9B5}" type="presParOf" srcId="{B7A78D39-58DA-4530-B412-7FE69CB15A4B}" destId="{F5CE0BD2-3157-4E46-9C02-4A6A7F87FC4B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F3FB2F-E592-44D8-8432-6BAF9A65CE20}">
      <dsp:nvSpPr>
        <dsp:cNvPr id="0" name=""/>
        <dsp:cNvSpPr/>
      </dsp:nvSpPr>
      <dsp:spPr>
        <a:xfrm>
          <a:off x="0" y="0"/>
          <a:ext cx="11500514" cy="2201593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7545BE-A05D-4728-876A-26E26EE7AD95}">
      <dsp:nvSpPr>
        <dsp:cNvPr id="0" name=""/>
        <dsp:cNvSpPr/>
      </dsp:nvSpPr>
      <dsp:spPr>
        <a:xfrm>
          <a:off x="1659642" y="200800"/>
          <a:ext cx="2519977" cy="1799992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29710978-00BA-49A7-ACD5-139098DEE2E4}">
      <dsp:nvSpPr>
        <dsp:cNvPr id="0" name=""/>
        <dsp:cNvSpPr/>
      </dsp:nvSpPr>
      <dsp:spPr>
        <a:xfrm rot="10800000">
          <a:off x="346335" y="2201593"/>
          <a:ext cx="5146592" cy="2690837"/>
        </a:xfrm>
        <a:prstGeom prst="round2SameRect">
          <a:avLst>
            <a:gd name="adj1" fmla="val 10500"/>
            <a:gd name="adj2" fmla="val 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83000"/>
                <a:satMod val="100000"/>
                <a:lumMod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6032" tIns="256032" rIns="256032" bIns="256032" numCol="1" spcCol="1270" anchor="t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kern="1200" dirty="0">
              <a:effectLst/>
              <a:latin typeface="Bookman Old Style" panose="02050604050505020204" pitchFamily="18" charset="0"/>
              <a:ea typeface="Times New Roman" panose="02020603050405020304" pitchFamily="18" charset="0"/>
            </a:rPr>
            <a:t>брак и семья возникли в разные исторические периоды</a:t>
          </a:r>
        </a:p>
      </dsp:txBody>
      <dsp:txXfrm rot="10800000">
        <a:off x="429088" y="2201593"/>
        <a:ext cx="4981086" cy="2608084"/>
      </dsp:txXfrm>
    </dsp:sp>
    <dsp:sp modelId="{49AA9370-7400-4CE1-A9DE-9F8FDE08AD34}">
      <dsp:nvSpPr>
        <dsp:cNvPr id="0" name=""/>
        <dsp:cNvSpPr/>
      </dsp:nvSpPr>
      <dsp:spPr>
        <a:xfrm>
          <a:off x="7320894" y="200800"/>
          <a:ext cx="2519977" cy="1799992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09BBF8A-DD7C-4BC5-B8F2-9F31B2E562C2}">
      <dsp:nvSpPr>
        <dsp:cNvPr id="0" name=""/>
        <dsp:cNvSpPr/>
      </dsp:nvSpPr>
      <dsp:spPr>
        <a:xfrm rot="10800000">
          <a:off x="6007586" y="2201593"/>
          <a:ext cx="5146592" cy="2690837"/>
        </a:xfrm>
        <a:prstGeom prst="round2SameRect">
          <a:avLst>
            <a:gd name="adj1" fmla="val 10500"/>
            <a:gd name="adj2" fmla="val 0"/>
          </a:avLst>
        </a:prstGeom>
        <a:gradFill rotWithShape="0">
          <a:gsLst>
            <a:gs pos="0">
              <a:schemeClr val="accent5">
                <a:hueOff val="6010703"/>
                <a:satOff val="-26380"/>
                <a:lumOff val="7843"/>
                <a:alphaOff val="0"/>
                <a:tint val="83000"/>
                <a:satMod val="100000"/>
                <a:lumMod val="100000"/>
              </a:schemeClr>
            </a:gs>
            <a:gs pos="100000">
              <a:schemeClr val="accent5">
                <a:hueOff val="6010703"/>
                <a:satOff val="-26380"/>
                <a:lumOff val="7843"/>
                <a:alphaOff val="0"/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0688" tIns="170688" rIns="170688" bIns="170688" numCol="1" spcCol="1270" anchor="t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>
              <a:effectLst/>
              <a:latin typeface="Bookman Old Style" panose="02050604050505020204" pitchFamily="18" charset="0"/>
              <a:ea typeface="Times New Roman" panose="02020603050405020304" pitchFamily="18" charset="0"/>
            </a:rPr>
            <a:t>семья более сложная система отношений, чем брак объединяет не только супругов, но и их детей, других родственников или просто близких супругам и необходимых им людей </a:t>
          </a:r>
        </a:p>
      </dsp:txBody>
      <dsp:txXfrm rot="10800000">
        <a:off x="6090339" y="2201593"/>
        <a:ext cx="4981086" cy="2608084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B5C6A6-5526-4EAA-BC8F-E2B9E7A19124}">
      <dsp:nvSpPr>
        <dsp:cNvPr id="0" name=""/>
        <dsp:cNvSpPr/>
      </dsp:nvSpPr>
      <dsp:spPr>
        <a:xfrm>
          <a:off x="1218175" y="261187"/>
          <a:ext cx="4603125" cy="1438476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74328" tIns="72390" rIns="72390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создать максимальные условия для роста и развития ребенка</a:t>
          </a:r>
        </a:p>
      </dsp:txBody>
      <dsp:txXfrm>
        <a:off x="1218175" y="261187"/>
        <a:ext cx="4603125" cy="1438476"/>
      </dsp:txXfrm>
    </dsp:sp>
    <dsp:sp modelId="{F50FC424-5F3D-476D-B3B0-BCBB3312912F}">
      <dsp:nvSpPr>
        <dsp:cNvPr id="0" name=""/>
        <dsp:cNvSpPr/>
      </dsp:nvSpPr>
      <dsp:spPr>
        <a:xfrm>
          <a:off x="1026378" y="53407"/>
          <a:ext cx="1006933" cy="1510400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63203D0-0DE2-4EEC-ACCA-BA8F6573304C}">
      <dsp:nvSpPr>
        <dsp:cNvPr id="0" name=""/>
        <dsp:cNvSpPr/>
      </dsp:nvSpPr>
      <dsp:spPr>
        <a:xfrm>
          <a:off x="6230400" y="261187"/>
          <a:ext cx="4603125" cy="1438476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74328" tIns="72390" rIns="72390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стать социально-экономической и психологической защитой ребенка</a:t>
          </a:r>
        </a:p>
      </dsp:txBody>
      <dsp:txXfrm>
        <a:off x="6230400" y="261187"/>
        <a:ext cx="4603125" cy="1438476"/>
      </dsp:txXfrm>
    </dsp:sp>
    <dsp:sp modelId="{F6F14D89-C425-4506-9DE1-6556FEAA67E1}">
      <dsp:nvSpPr>
        <dsp:cNvPr id="0" name=""/>
        <dsp:cNvSpPr/>
      </dsp:nvSpPr>
      <dsp:spPr>
        <a:xfrm>
          <a:off x="6038603" y="53407"/>
          <a:ext cx="1006933" cy="1510400"/>
        </a:xfrm>
        <a:prstGeom prst="rect">
          <a:avLst/>
        </a:prstGeom>
        <a:solidFill>
          <a:schemeClr val="accent1">
            <a:tint val="50000"/>
            <a:hueOff val="8446"/>
            <a:satOff val="-579"/>
            <a:lumOff val="3056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D390C83-345F-4E1A-A5E4-5D52B8B7E287}">
      <dsp:nvSpPr>
        <dsp:cNvPr id="0" name=""/>
        <dsp:cNvSpPr/>
      </dsp:nvSpPr>
      <dsp:spPr>
        <a:xfrm>
          <a:off x="1218175" y="2072070"/>
          <a:ext cx="4603125" cy="1438476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74328" tIns="72390" rIns="72390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передать опыт создания и сохранения семьи, воспитания в ней детей и уважительного отношения к старшим</a:t>
          </a:r>
        </a:p>
      </dsp:txBody>
      <dsp:txXfrm>
        <a:off x="1218175" y="2072070"/>
        <a:ext cx="4603125" cy="1438476"/>
      </dsp:txXfrm>
    </dsp:sp>
    <dsp:sp modelId="{B1169B28-E0F8-4C0E-BA21-3DA89AFF057C}">
      <dsp:nvSpPr>
        <dsp:cNvPr id="0" name=""/>
        <dsp:cNvSpPr/>
      </dsp:nvSpPr>
      <dsp:spPr>
        <a:xfrm>
          <a:off x="1026378" y="1864290"/>
          <a:ext cx="1006933" cy="1510400"/>
        </a:xfrm>
        <a:prstGeom prst="rect">
          <a:avLst/>
        </a:prstGeom>
        <a:solidFill>
          <a:schemeClr val="accent1">
            <a:tint val="50000"/>
            <a:hueOff val="16891"/>
            <a:satOff val="-1157"/>
            <a:lumOff val="6111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C0CB08B-867C-4A39-A978-021F4BD09B12}">
      <dsp:nvSpPr>
        <dsp:cNvPr id="0" name=""/>
        <dsp:cNvSpPr/>
      </dsp:nvSpPr>
      <dsp:spPr>
        <a:xfrm>
          <a:off x="6230400" y="2072070"/>
          <a:ext cx="4603125" cy="1438476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74328" tIns="72390" rIns="72390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научить детей полезным прикладным навыкам и умениям, направленным на самообслуживание и помощь близким</a:t>
          </a:r>
        </a:p>
      </dsp:txBody>
      <dsp:txXfrm>
        <a:off x="6230400" y="2072070"/>
        <a:ext cx="4603125" cy="1438476"/>
      </dsp:txXfrm>
    </dsp:sp>
    <dsp:sp modelId="{84A8182B-3BF6-4FB6-98BD-D420A4568F49}">
      <dsp:nvSpPr>
        <dsp:cNvPr id="0" name=""/>
        <dsp:cNvSpPr/>
      </dsp:nvSpPr>
      <dsp:spPr>
        <a:xfrm>
          <a:off x="6038603" y="1864290"/>
          <a:ext cx="1006933" cy="1510400"/>
        </a:xfrm>
        <a:prstGeom prst="rect">
          <a:avLst/>
        </a:prstGeom>
        <a:solidFill>
          <a:schemeClr val="accent1">
            <a:tint val="50000"/>
            <a:hueOff val="25337"/>
            <a:satOff val="-1736"/>
            <a:lumOff val="9167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D49AE8A-FE43-4125-A31F-E62A05BCA95D}">
      <dsp:nvSpPr>
        <dsp:cNvPr id="0" name=""/>
        <dsp:cNvSpPr/>
      </dsp:nvSpPr>
      <dsp:spPr>
        <a:xfrm>
          <a:off x="3724287" y="3882952"/>
          <a:ext cx="4603125" cy="1438476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74328" tIns="72390" rIns="72390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воспитать чувство собственного достоинства, ценности собственного «я»</a:t>
          </a:r>
        </a:p>
      </dsp:txBody>
      <dsp:txXfrm>
        <a:off x="3724287" y="3882952"/>
        <a:ext cx="4603125" cy="1438476"/>
      </dsp:txXfrm>
    </dsp:sp>
    <dsp:sp modelId="{A4E68507-EC23-4684-A7E1-7A70EF915E11}">
      <dsp:nvSpPr>
        <dsp:cNvPr id="0" name=""/>
        <dsp:cNvSpPr/>
      </dsp:nvSpPr>
      <dsp:spPr>
        <a:xfrm>
          <a:off x="3532490" y="3675172"/>
          <a:ext cx="1006933" cy="1510400"/>
        </a:xfrm>
        <a:prstGeom prst="rect">
          <a:avLst/>
        </a:prstGeom>
        <a:solidFill>
          <a:schemeClr val="accent1">
            <a:tint val="50000"/>
            <a:hueOff val="33783"/>
            <a:satOff val="-2314"/>
            <a:lumOff val="12223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E98645-5DBB-4B43-BAFA-8F0FDD68C940}">
      <dsp:nvSpPr>
        <dsp:cNvPr id="0" name=""/>
        <dsp:cNvSpPr/>
      </dsp:nvSpPr>
      <dsp:spPr>
        <a:xfrm>
          <a:off x="134824" y="2227"/>
          <a:ext cx="3511065" cy="2106639"/>
        </a:xfrm>
        <a:prstGeom prst="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0"/>
                <a:tint val="83000"/>
                <a:satMod val="100000"/>
                <a:lumMod val="1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0"/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гуманность и милосердие к растущему человеку</a:t>
          </a:r>
        </a:p>
      </dsp:txBody>
      <dsp:txXfrm>
        <a:off x="134824" y="2227"/>
        <a:ext cx="3511065" cy="2106639"/>
      </dsp:txXfrm>
    </dsp:sp>
    <dsp:sp modelId="{F0925FB3-2578-4A1A-995A-4CEC317D2DB0}">
      <dsp:nvSpPr>
        <dsp:cNvPr id="0" name=""/>
        <dsp:cNvSpPr/>
      </dsp:nvSpPr>
      <dsp:spPr>
        <a:xfrm>
          <a:off x="3996997" y="2227"/>
          <a:ext cx="3511065" cy="2106639"/>
        </a:xfrm>
        <a:prstGeom prst="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8000"/>
                <a:tint val="83000"/>
                <a:satMod val="100000"/>
                <a:lumMod val="1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8000"/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вовлечение детей в жизнедеятельность семьи как ее равноправных участников</a:t>
          </a:r>
        </a:p>
      </dsp:txBody>
      <dsp:txXfrm>
        <a:off x="3996997" y="2227"/>
        <a:ext cx="3511065" cy="2106639"/>
      </dsp:txXfrm>
    </dsp:sp>
    <dsp:sp modelId="{00F4CD35-2910-4952-AB9E-8DA4BF476AD7}">
      <dsp:nvSpPr>
        <dsp:cNvPr id="0" name=""/>
        <dsp:cNvSpPr/>
      </dsp:nvSpPr>
      <dsp:spPr>
        <a:xfrm>
          <a:off x="7859170" y="2227"/>
          <a:ext cx="3511065" cy="2106639"/>
        </a:xfrm>
        <a:prstGeom prst="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16000"/>
                <a:tint val="83000"/>
                <a:satMod val="100000"/>
                <a:lumMod val="1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16000"/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открытость и доверительность отношений с детьми</a:t>
          </a:r>
        </a:p>
      </dsp:txBody>
      <dsp:txXfrm>
        <a:off x="7859170" y="2227"/>
        <a:ext cx="3511065" cy="2106639"/>
      </dsp:txXfrm>
    </dsp:sp>
    <dsp:sp modelId="{5B57A237-E759-436B-8337-AF7B45119928}">
      <dsp:nvSpPr>
        <dsp:cNvPr id="0" name=""/>
        <dsp:cNvSpPr/>
      </dsp:nvSpPr>
      <dsp:spPr>
        <a:xfrm>
          <a:off x="134824" y="2459973"/>
          <a:ext cx="3511065" cy="2106639"/>
        </a:xfrm>
        <a:prstGeom prst="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24000"/>
                <a:tint val="83000"/>
                <a:satMod val="100000"/>
                <a:lumMod val="1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24000"/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оптимистичность и доброжелательность взаимоотношений в семье</a:t>
          </a:r>
        </a:p>
      </dsp:txBody>
      <dsp:txXfrm>
        <a:off x="134824" y="2459973"/>
        <a:ext cx="3511065" cy="2106639"/>
      </dsp:txXfrm>
    </dsp:sp>
    <dsp:sp modelId="{5E89A310-2A01-4BBE-9E98-A4114E81744A}">
      <dsp:nvSpPr>
        <dsp:cNvPr id="0" name=""/>
        <dsp:cNvSpPr/>
      </dsp:nvSpPr>
      <dsp:spPr>
        <a:xfrm>
          <a:off x="3996997" y="2459973"/>
          <a:ext cx="3511065" cy="2106639"/>
        </a:xfrm>
        <a:prstGeom prst="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32000"/>
                <a:tint val="83000"/>
                <a:satMod val="100000"/>
                <a:lumMod val="1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32000"/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последовательность в своих требованиях</a:t>
          </a:r>
        </a:p>
      </dsp:txBody>
      <dsp:txXfrm>
        <a:off x="3996997" y="2459973"/>
        <a:ext cx="3511065" cy="2106639"/>
      </dsp:txXfrm>
    </dsp:sp>
    <dsp:sp modelId="{CB287776-6F36-4A95-B68E-A20A1FB48696}">
      <dsp:nvSpPr>
        <dsp:cNvPr id="0" name=""/>
        <dsp:cNvSpPr/>
      </dsp:nvSpPr>
      <dsp:spPr>
        <a:xfrm>
          <a:off x="7859170" y="2459973"/>
          <a:ext cx="3511065" cy="2106639"/>
        </a:xfrm>
        <a:prstGeom prst="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40000"/>
                <a:tint val="83000"/>
                <a:satMod val="100000"/>
                <a:lumMod val="1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40000"/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оказание посильной помощи своему ребенку, готовность отвечать на его вопросы</a:t>
          </a:r>
        </a:p>
      </dsp:txBody>
      <dsp:txXfrm>
        <a:off x="7859170" y="2459973"/>
        <a:ext cx="3511065" cy="2106639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8E8E67-5D29-4F67-9224-91294C135C6E}">
      <dsp:nvSpPr>
        <dsp:cNvPr id="0" name=""/>
        <dsp:cNvSpPr/>
      </dsp:nvSpPr>
      <dsp:spPr>
        <a:xfrm>
          <a:off x="1352227" y="2025"/>
          <a:ext cx="4288249" cy="2572949"/>
        </a:xfrm>
        <a:prstGeom prst="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0"/>
                <a:tint val="83000"/>
                <a:satMod val="100000"/>
                <a:lumMod val="1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0"/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>
              <a:latin typeface="Times New Roman" panose="02020603050405020304" pitchFamily="18" charset="0"/>
              <a:ea typeface="Times New Roman" panose="02020603050405020304" pitchFamily="18" charset="0"/>
            </a:rPr>
            <a:t>понимание и осознание ответственности за воспитание детей</a:t>
          </a:r>
        </a:p>
      </dsp:txBody>
      <dsp:txXfrm>
        <a:off x="1352227" y="2025"/>
        <a:ext cx="4288249" cy="2572949"/>
      </dsp:txXfrm>
    </dsp:sp>
    <dsp:sp modelId="{6472658D-A2EB-41F5-88A5-4F7E8FBFA050}">
      <dsp:nvSpPr>
        <dsp:cNvPr id="0" name=""/>
        <dsp:cNvSpPr/>
      </dsp:nvSpPr>
      <dsp:spPr>
        <a:xfrm>
          <a:off x="6069301" y="2025"/>
          <a:ext cx="4288249" cy="2572949"/>
        </a:xfrm>
        <a:prstGeom prst="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13333"/>
                <a:tint val="83000"/>
                <a:satMod val="100000"/>
                <a:lumMod val="1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13333"/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>
              <a:latin typeface="Times New Roman" panose="02020603050405020304" pitchFamily="18" charset="0"/>
              <a:ea typeface="Times New Roman" panose="02020603050405020304" pitchFamily="18" charset="0"/>
            </a:rPr>
            <a:t>знания о развитии, воспитании, обучении детей</a:t>
          </a:r>
        </a:p>
      </dsp:txBody>
      <dsp:txXfrm>
        <a:off x="6069301" y="2025"/>
        <a:ext cx="4288249" cy="2572949"/>
      </dsp:txXfrm>
    </dsp:sp>
    <dsp:sp modelId="{2920B876-511B-46EF-8E04-7F8A51605FF0}">
      <dsp:nvSpPr>
        <dsp:cNvPr id="0" name=""/>
        <dsp:cNvSpPr/>
      </dsp:nvSpPr>
      <dsp:spPr>
        <a:xfrm>
          <a:off x="1352227" y="3003799"/>
          <a:ext cx="4288249" cy="2572949"/>
        </a:xfrm>
        <a:prstGeom prst="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26667"/>
                <a:tint val="83000"/>
                <a:satMod val="100000"/>
                <a:lumMod val="1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26667"/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>
              <a:latin typeface="Times New Roman" panose="02020603050405020304" pitchFamily="18" charset="0"/>
              <a:ea typeface="Times New Roman" panose="02020603050405020304" pitchFamily="18" charset="0"/>
            </a:rPr>
            <a:t>практические умения организации жизни и деятельности детей в семье, осуществления воспитательной деятельности</a:t>
          </a:r>
        </a:p>
      </dsp:txBody>
      <dsp:txXfrm>
        <a:off x="1352227" y="3003799"/>
        <a:ext cx="4288249" cy="2572949"/>
      </dsp:txXfrm>
    </dsp:sp>
    <dsp:sp modelId="{3F1FC2E9-1D20-4E83-B82C-34B0E48EF59D}">
      <dsp:nvSpPr>
        <dsp:cNvPr id="0" name=""/>
        <dsp:cNvSpPr/>
      </dsp:nvSpPr>
      <dsp:spPr>
        <a:xfrm>
          <a:off x="6069301" y="3003799"/>
          <a:ext cx="4288249" cy="2572949"/>
        </a:xfrm>
        <a:prstGeom prst="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40000"/>
                <a:tint val="83000"/>
                <a:satMod val="100000"/>
                <a:lumMod val="1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40000"/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>
              <a:latin typeface="Times New Roman" panose="02020603050405020304" pitchFamily="18" charset="0"/>
              <a:ea typeface="Times New Roman" panose="02020603050405020304" pitchFamily="18" charset="0"/>
            </a:rPr>
            <a:t>продуктивная связь с другими воспитательными институтами (дошкольное учреждение, школа)</a:t>
          </a:r>
          <a:endParaRPr lang="ru-RU" sz="2900" kern="1200" dirty="0">
            <a:effectLst/>
            <a:latin typeface="Times New Roman" panose="02020603050405020304" pitchFamily="18" charset="0"/>
            <a:ea typeface="Times New Roman" panose="02020603050405020304" pitchFamily="18" charset="0"/>
          </a:endParaRPr>
        </a:p>
      </dsp:txBody>
      <dsp:txXfrm>
        <a:off x="6069301" y="3003799"/>
        <a:ext cx="4288249" cy="2572949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BE0E87-1C6D-403C-9C2A-992B1A9656A8}">
      <dsp:nvSpPr>
        <dsp:cNvPr id="0" name=""/>
        <dsp:cNvSpPr/>
      </dsp:nvSpPr>
      <dsp:spPr>
        <a:xfrm>
          <a:off x="768" y="2349730"/>
          <a:ext cx="3348084" cy="1674042"/>
        </a:xfrm>
        <a:prstGeom prst="rect">
          <a:avLst/>
        </a:prstGeom>
        <a:gradFill rotWithShape="1">
          <a:gsLst>
            <a:gs pos="0">
              <a:schemeClr val="accent4">
                <a:tint val="83000"/>
                <a:satMod val="100000"/>
                <a:lumMod val="100000"/>
              </a:schemeClr>
            </a:gs>
            <a:gs pos="100000">
              <a:schemeClr val="accent4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 w="9525" cap="flat" cmpd="sng" algn="ctr">
          <a:solidFill>
            <a:schemeClr val="accent4"/>
          </a:solidFill>
          <a:prstDash val="solid"/>
        </a:ln>
        <a:effectLst/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b="1" kern="1200" dirty="0">
              <a:latin typeface="Times New Roman" panose="02020603050405020304" pitchFamily="18" charset="0"/>
              <a:ea typeface="Times New Roman" panose="02020603050405020304" pitchFamily="18" charset="0"/>
            </a:rPr>
            <a:t>подкрепление</a:t>
          </a:r>
          <a:r>
            <a:rPr lang="ru-RU" sz="3300" kern="1200" dirty="0">
              <a:latin typeface="Times New Roman" panose="02020603050405020304" pitchFamily="18" charset="0"/>
              <a:ea typeface="Times New Roman" panose="02020603050405020304" pitchFamily="18" charset="0"/>
            </a:rPr>
            <a:t> </a:t>
          </a:r>
        </a:p>
      </dsp:txBody>
      <dsp:txXfrm>
        <a:off x="768" y="2349730"/>
        <a:ext cx="3348084" cy="1674042"/>
      </dsp:txXfrm>
    </dsp:sp>
    <dsp:sp modelId="{9275D853-54F6-4536-A21C-A7F9AC649B9C}">
      <dsp:nvSpPr>
        <dsp:cNvPr id="0" name=""/>
        <dsp:cNvSpPr/>
      </dsp:nvSpPr>
      <dsp:spPr>
        <a:xfrm>
          <a:off x="4051951" y="2349730"/>
          <a:ext cx="3348084" cy="1674042"/>
        </a:xfrm>
        <a:prstGeom prst="rect">
          <a:avLst/>
        </a:prstGeom>
        <a:gradFill rotWithShape="1">
          <a:gsLst>
            <a:gs pos="0">
              <a:schemeClr val="accent4">
                <a:tint val="83000"/>
                <a:satMod val="100000"/>
                <a:lumMod val="100000"/>
              </a:schemeClr>
            </a:gs>
            <a:gs pos="100000">
              <a:schemeClr val="accent4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 w="9525" cap="flat" cmpd="sng" algn="ctr">
          <a:solidFill>
            <a:schemeClr val="accent4"/>
          </a:solidFill>
          <a:prstDash val="solid"/>
        </a:ln>
        <a:effectLst/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b="1" kern="1200" dirty="0" err="1">
              <a:latin typeface="Times New Roman" panose="02020603050405020304" pitchFamily="18" charset="0"/>
              <a:ea typeface="Times New Roman" panose="02020603050405020304" pitchFamily="18" charset="0"/>
            </a:rPr>
            <a:t>индентификация</a:t>
          </a:r>
          <a:r>
            <a:rPr lang="ru-RU" sz="3300" b="1" kern="1200" dirty="0">
              <a:latin typeface="Times New Roman" panose="02020603050405020304" pitchFamily="18" charset="0"/>
              <a:ea typeface="Times New Roman" panose="02020603050405020304" pitchFamily="18" charset="0"/>
            </a:rPr>
            <a:t> </a:t>
          </a:r>
        </a:p>
      </dsp:txBody>
      <dsp:txXfrm>
        <a:off x="4051951" y="2349730"/>
        <a:ext cx="3348084" cy="1674042"/>
      </dsp:txXfrm>
    </dsp:sp>
    <dsp:sp modelId="{B65F85D8-905E-4F25-94A0-7747197A7EF2}">
      <dsp:nvSpPr>
        <dsp:cNvPr id="0" name=""/>
        <dsp:cNvSpPr/>
      </dsp:nvSpPr>
      <dsp:spPr>
        <a:xfrm>
          <a:off x="8103134" y="2349730"/>
          <a:ext cx="3348084" cy="1674042"/>
        </a:xfrm>
        <a:prstGeom prst="rect">
          <a:avLst/>
        </a:prstGeom>
        <a:gradFill rotWithShape="1">
          <a:gsLst>
            <a:gs pos="0">
              <a:schemeClr val="accent4">
                <a:tint val="83000"/>
                <a:satMod val="100000"/>
                <a:lumMod val="100000"/>
              </a:schemeClr>
            </a:gs>
            <a:gs pos="100000">
              <a:schemeClr val="accent4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 w="9525" cap="flat" cmpd="sng" algn="ctr">
          <a:solidFill>
            <a:schemeClr val="accent4"/>
          </a:solidFill>
          <a:prstDash val="solid"/>
        </a:ln>
        <a:effectLst/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b="1" kern="1200" dirty="0">
              <a:latin typeface="Times New Roman" panose="02020603050405020304" pitchFamily="18" charset="0"/>
              <a:ea typeface="Times New Roman" panose="02020603050405020304" pitchFamily="18" charset="0"/>
            </a:rPr>
            <a:t>понимание</a:t>
          </a:r>
          <a:endParaRPr lang="ru-RU" sz="3300" kern="1200" dirty="0">
            <a:effectLst/>
            <a:latin typeface="Times New Roman" panose="02020603050405020304" pitchFamily="18" charset="0"/>
            <a:ea typeface="Times New Roman" panose="02020603050405020304" pitchFamily="18" charset="0"/>
          </a:endParaRPr>
        </a:p>
      </dsp:txBody>
      <dsp:txXfrm>
        <a:off x="8103134" y="2349730"/>
        <a:ext cx="3348084" cy="1674042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DA5380-99C7-47CF-AD0F-8E559BBE27C5}">
      <dsp:nvSpPr>
        <dsp:cNvPr id="0" name=""/>
        <dsp:cNvSpPr/>
      </dsp:nvSpPr>
      <dsp:spPr>
        <a:xfrm>
          <a:off x="4050317" y="3002507"/>
          <a:ext cx="748465" cy="14261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74232" y="0"/>
              </a:lnTo>
              <a:lnTo>
                <a:pt x="374232" y="1426191"/>
              </a:lnTo>
              <a:lnTo>
                <a:pt x="748465" y="1426191"/>
              </a:lnTo>
            </a:path>
          </a:pathLst>
        </a:custGeom>
        <a:noFill/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384283" y="3675336"/>
        <a:ext cx="80532" cy="80532"/>
      </dsp:txXfrm>
    </dsp:sp>
    <dsp:sp modelId="{A2A5BC6E-DB51-4566-9F75-99579F7782A1}">
      <dsp:nvSpPr>
        <dsp:cNvPr id="0" name=""/>
        <dsp:cNvSpPr/>
      </dsp:nvSpPr>
      <dsp:spPr>
        <a:xfrm>
          <a:off x="4050317" y="2956787"/>
          <a:ext cx="74846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748465" y="45720"/>
              </a:lnTo>
            </a:path>
          </a:pathLst>
        </a:custGeom>
        <a:noFill/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405838" y="2983795"/>
        <a:ext cx="37423" cy="37423"/>
      </dsp:txXfrm>
    </dsp:sp>
    <dsp:sp modelId="{89B15DAB-E45A-4BC1-9EF1-9736ABCD7909}">
      <dsp:nvSpPr>
        <dsp:cNvPr id="0" name=""/>
        <dsp:cNvSpPr/>
      </dsp:nvSpPr>
      <dsp:spPr>
        <a:xfrm>
          <a:off x="4050317" y="1576316"/>
          <a:ext cx="748465" cy="1426191"/>
        </a:xfrm>
        <a:custGeom>
          <a:avLst/>
          <a:gdLst/>
          <a:ahLst/>
          <a:cxnLst/>
          <a:rect l="0" t="0" r="0" b="0"/>
          <a:pathLst>
            <a:path>
              <a:moveTo>
                <a:pt x="0" y="1426191"/>
              </a:moveTo>
              <a:lnTo>
                <a:pt x="374232" y="1426191"/>
              </a:lnTo>
              <a:lnTo>
                <a:pt x="374232" y="0"/>
              </a:lnTo>
              <a:lnTo>
                <a:pt x="748465" y="0"/>
              </a:lnTo>
            </a:path>
          </a:pathLst>
        </a:custGeom>
        <a:noFill/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384283" y="2249145"/>
        <a:ext cx="80532" cy="80532"/>
      </dsp:txXfrm>
    </dsp:sp>
    <dsp:sp modelId="{EF1F39AA-B76F-44FC-9B40-1D10272A171C}">
      <dsp:nvSpPr>
        <dsp:cNvPr id="0" name=""/>
        <dsp:cNvSpPr/>
      </dsp:nvSpPr>
      <dsp:spPr>
        <a:xfrm rot="16200000">
          <a:off x="477333" y="2432031"/>
          <a:ext cx="6005014" cy="1140952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83000"/>
                <a:satMod val="100000"/>
                <a:lum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900" kern="1200" dirty="0"/>
            <a:t>Стили и типы семейного воспитания</a:t>
          </a:r>
        </a:p>
      </dsp:txBody>
      <dsp:txXfrm>
        <a:off x="477333" y="2432031"/>
        <a:ext cx="6005014" cy="1140952"/>
      </dsp:txXfrm>
    </dsp:sp>
    <dsp:sp modelId="{D6996210-41CC-44AB-964F-49A8A44969F4}">
      <dsp:nvSpPr>
        <dsp:cNvPr id="0" name=""/>
        <dsp:cNvSpPr/>
      </dsp:nvSpPr>
      <dsp:spPr>
        <a:xfrm>
          <a:off x="4798782" y="1005840"/>
          <a:ext cx="3742325" cy="1140952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83000"/>
                <a:satMod val="100000"/>
                <a:lumMod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900" kern="1200" dirty="0">
              <a:latin typeface="Times New Roman" panose="02020603050405020304" pitchFamily="18" charset="0"/>
              <a:ea typeface="Times New Roman" panose="02020603050405020304" pitchFamily="18" charset="0"/>
            </a:rPr>
            <a:t>авторитарный </a:t>
          </a:r>
        </a:p>
      </dsp:txBody>
      <dsp:txXfrm>
        <a:off x="4798782" y="1005840"/>
        <a:ext cx="3742325" cy="1140952"/>
      </dsp:txXfrm>
    </dsp:sp>
    <dsp:sp modelId="{1500C7A2-1932-42AC-BBFA-EAC7EF72C0A4}">
      <dsp:nvSpPr>
        <dsp:cNvPr id="0" name=""/>
        <dsp:cNvSpPr/>
      </dsp:nvSpPr>
      <dsp:spPr>
        <a:xfrm>
          <a:off x="4798782" y="2432031"/>
          <a:ext cx="3742325" cy="1140952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83000"/>
                <a:satMod val="100000"/>
                <a:lumMod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900" kern="1200">
              <a:latin typeface="Times New Roman" panose="02020603050405020304" pitchFamily="18" charset="0"/>
              <a:ea typeface="Times New Roman" panose="02020603050405020304" pitchFamily="18" charset="0"/>
            </a:rPr>
            <a:t>демократический</a:t>
          </a:r>
          <a:endParaRPr lang="ru-RU" sz="3900" kern="1200" dirty="0">
            <a:latin typeface="Times New Roman" panose="02020603050405020304" pitchFamily="18" charset="0"/>
            <a:ea typeface="Times New Roman" panose="02020603050405020304" pitchFamily="18" charset="0"/>
          </a:endParaRPr>
        </a:p>
      </dsp:txBody>
      <dsp:txXfrm>
        <a:off x="4798782" y="2432031"/>
        <a:ext cx="3742325" cy="1140952"/>
      </dsp:txXfrm>
    </dsp:sp>
    <dsp:sp modelId="{FCF60278-E394-49AC-82CE-3BB75E934E77}">
      <dsp:nvSpPr>
        <dsp:cNvPr id="0" name=""/>
        <dsp:cNvSpPr/>
      </dsp:nvSpPr>
      <dsp:spPr>
        <a:xfrm>
          <a:off x="4798782" y="3858222"/>
          <a:ext cx="3742325" cy="1140952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83000"/>
                <a:satMod val="100000"/>
                <a:lumMod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900" kern="1200" dirty="0">
              <a:latin typeface="Times New Roman" panose="02020603050405020304" pitchFamily="18" charset="0"/>
              <a:ea typeface="Times New Roman" panose="02020603050405020304" pitchFamily="18" charset="0"/>
            </a:rPr>
            <a:t>либерально-попустительский</a:t>
          </a:r>
          <a:endParaRPr lang="ru-RU" sz="3900" kern="1200" dirty="0">
            <a:effectLst/>
            <a:latin typeface="Times New Roman" panose="02020603050405020304" pitchFamily="18" charset="0"/>
            <a:ea typeface="Times New Roman" panose="02020603050405020304" pitchFamily="18" charset="0"/>
          </a:endParaRPr>
        </a:p>
      </dsp:txBody>
      <dsp:txXfrm>
        <a:off x="4798782" y="3858222"/>
        <a:ext cx="3742325" cy="1140952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17A63C-ADE1-4178-8637-AB65E6154520}">
      <dsp:nvSpPr>
        <dsp:cNvPr id="0" name=""/>
        <dsp:cNvSpPr/>
      </dsp:nvSpPr>
      <dsp:spPr>
        <a:xfrm>
          <a:off x="40968" y="0"/>
          <a:ext cx="9919800" cy="116356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0"/>
                <a:tint val="83000"/>
                <a:satMod val="100000"/>
                <a:lumMod val="1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0"/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>
              <a:latin typeface="Times New Roman" panose="02020603050405020304" pitchFamily="18" charset="0"/>
              <a:ea typeface="Times New Roman" panose="02020603050405020304" pitchFamily="18" charset="0"/>
            </a:rPr>
            <a:t>во-первых, взрослый даёт ребёнку образец действий с предметом, его общественную функцию;</a:t>
          </a:r>
        </a:p>
      </dsp:txBody>
      <dsp:txXfrm>
        <a:off x="75048" y="34080"/>
        <a:ext cx="8664223" cy="1095403"/>
      </dsp:txXfrm>
    </dsp:sp>
    <dsp:sp modelId="{683D4E1B-6342-4F63-B55D-557103B4D89E}">
      <dsp:nvSpPr>
        <dsp:cNvPr id="0" name=""/>
        <dsp:cNvSpPr/>
      </dsp:nvSpPr>
      <dsp:spPr>
        <a:xfrm>
          <a:off x="875276" y="1357491"/>
          <a:ext cx="9919800" cy="116356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20000"/>
                <a:tint val="83000"/>
                <a:satMod val="100000"/>
                <a:lumMod val="1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20000"/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>
              <a:latin typeface="Times New Roman" panose="02020603050405020304" pitchFamily="18" charset="0"/>
              <a:ea typeface="Times New Roman" panose="02020603050405020304" pitchFamily="18" charset="0"/>
            </a:rPr>
            <a:t>во-вторых, он организует практические действия, передаёт ему технические приёмы их осуществления;</a:t>
          </a:r>
          <a:endParaRPr lang="ru-RU" sz="2700" kern="1200" dirty="0">
            <a:latin typeface="Times New Roman" panose="02020603050405020304" pitchFamily="18" charset="0"/>
            <a:ea typeface="Times New Roman" panose="02020603050405020304" pitchFamily="18" charset="0"/>
          </a:endParaRPr>
        </a:p>
      </dsp:txBody>
      <dsp:txXfrm>
        <a:off x="909356" y="1391571"/>
        <a:ext cx="8220047" cy="1095403"/>
      </dsp:txXfrm>
    </dsp:sp>
    <dsp:sp modelId="{6EF2732B-4CBE-4732-B96B-D4AEF9349AEB}">
      <dsp:nvSpPr>
        <dsp:cNvPr id="0" name=""/>
        <dsp:cNvSpPr/>
      </dsp:nvSpPr>
      <dsp:spPr>
        <a:xfrm>
          <a:off x="1750552" y="2714982"/>
          <a:ext cx="9919800" cy="116356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40000"/>
                <a:tint val="83000"/>
                <a:satMod val="100000"/>
                <a:lumMod val="1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40000"/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>
              <a:latin typeface="Times New Roman" panose="02020603050405020304" pitchFamily="18" charset="0"/>
              <a:ea typeface="Times New Roman" panose="02020603050405020304" pitchFamily="18" charset="0"/>
            </a:rPr>
            <a:t>в-третьих, он через поощрения и порицания контролирует ход выполнения действий ребёнка.</a:t>
          </a:r>
          <a:endParaRPr lang="ru-RU" sz="2700" kern="1200" dirty="0">
            <a:effectLst/>
            <a:latin typeface="Times New Roman" panose="02020603050405020304" pitchFamily="18" charset="0"/>
            <a:ea typeface="Times New Roman" panose="02020603050405020304" pitchFamily="18" charset="0"/>
          </a:endParaRPr>
        </a:p>
      </dsp:txBody>
      <dsp:txXfrm>
        <a:off x="1784632" y="2749062"/>
        <a:ext cx="8220047" cy="1095403"/>
      </dsp:txXfrm>
    </dsp:sp>
    <dsp:sp modelId="{79246612-3428-4882-9303-4E3BD8D133EC}">
      <dsp:nvSpPr>
        <dsp:cNvPr id="0" name=""/>
        <dsp:cNvSpPr/>
      </dsp:nvSpPr>
      <dsp:spPr>
        <a:xfrm>
          <a:off x="9163483" y="882369"/>
          <a:ext cx="756316" cy="756316"/>
        </a:xfrm>
        <a:prstGeom prst="downArrow">
          <a:avLst>
            <a:gd name="adj1" fmla="val 55000"/>
            <a:gd name="adj2" fmla="val 45000"/>
          </a:avLst>
        </a:prstGeom>
        <a:solidFill>
          <a:schemeClr val="accent1"/>
        </a:solidFill>
        <a:ln w="19050" cap="flat" cmpd="sng" algn="ctr">
          <a:solidFill>
            <a:schemeClr val="lt1"/>
          </a:solidFill>
          <a:prstDash val="solid"/>
        </a:ln>
        <a:effectLst/>
      </dsp:spPr>
      <dsp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400" kern="1200"/>
        </a:p>
      </dsp:txBody>
      <dsp:txXfrm>
        <a:off x="9333654" y="882369"/>
        <a:ext cx="415974" cy="569128"/>
      </dsp:txXfrm>
    </dsp:sp>
    <dsp:sp modelId="{B71CD623-55D0-4BCF-8654-55368F2EF1CF}">
      <dsp:nvSpPr>
        <dsp:cNvPr id="0" name=""/>
        <dsp:cNvSpPr/>
      </dsp:nvSpPr>
      <dsp:spPr>
        <a:xfrm>
          <a:off x="10038760" y="2232103"/>
          <a:ext cx="756316" cy="756316"/>
        </a:xfrm>
        <a:prstGeom prst="downArrow">
          <a:avLst>
            <a:gd name="adj1" fmla="val 55000"/>
            <a:gd name="adj2" fmla="val 45000"/>
          </a:avLst>
        </a:prstGeom>
        <a:solidFill>
          <a:schemeClr val="accent1"/>
        </a:solidFill>
        <a:ln w="19050" cap="flat" cmpd="sng" algn="ctr">
          <a:solidFill>
            <a:schemeClr val="lt1"/>
          </a:solidFill>
          <a:prstDash val="solid"/>
        </a:ln>
        <a:effectLst/>
      </dsp:spPr>
      <dsp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400" kern="1200"/>
        </a:p>
      </dsp:txBody>
      <dsp:txXfrm>
        <a:off x="10208931" y="2232103"/>
        <a:ext cx="415974" cy="569128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EE5CEB-8746-44E1-80B7-FD223D391ED2}">
      <dsp:nvSpPr>
        <dsp:cNvPr id="0" name=""/>
        <dsp:cNvSpPr/>
      </dsp:nvSpPr>
      <dsp:spPr>
        <a:xfrm>
          <a:off x="5451370" y="3922827"/>
          <a:ext cx="2394534" cy="23945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/>
            <a:t>ТИПИЧНЫЕ ОШИБКИ СЕМЕЙНОГО ВОСПИТАНИЯ</a:t>
          </a:r>
        </a:p>
      </dsp:txBody>
      <dsp:txXfrm>
        <a:off x="5802041" y="4273498"/>
        <a:ext cx="1693192" cy="1693192"/>
      </dsp:txXfrm>
    </dsp:sp>
    <dsp:sp modelId="{3F4FDB4D-9C5B-4747-81A9-846526DBEB74}">
      <dsp:nvSpPr>
        <dsp:cNvPr id="0" name=""/>
        <dsp:cNvSpPr/>
      </dsp:nvSpPr>
      <dsp:spPr>
        <a:xfrm rot="10800000">
          <a:off x="2086173" y="4778873"/>
          <a:ext cx="3180111" cy="682442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2BA23A2B-EC95-46FC-B1D6-76D55A8F45A5}">
      <dsp:nvSpPr>
        <dsp:cNvPr id="0" name=""/>
        <dsp:cNvSpPr/>
      </dsp:nvSpPr>
      <dsp:spPr>
        <a:xfrm>
          <a:off x="804603" y="4449624"/>
          <a:ext cx="2563138" cy="134093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i="1" kern="1200" dirty="0">
              <a:latin typeface="Times New Roman" panose="02020603050405020304" pitchFamily="18" charset="0"/>
              <a:ea typeface="Times New Roman" panose="02020603050405020304" pitchFamily="18" charset="0"/>
            </a:rPr>
            <a:t>Непонимание </a:t>
          </a:r>
        </a:p>
      </dsp:txBody>
      <dsp:txXfrm>
        <a:off x="843878" y="4488899"/>
        <a:ext cx="2484588" cy="1262389"/>
      </dsp:txXfrm>
    </dsp:sp>
    <dsp:sp modelId="{6CFEB7EF-A238-47EC-B55D-543F48D58FE9}">
      <dsp:nvSpPr>
        <dsp:cNvPr id="0" name=""/>
        <dsp:cNvSpPr/>
      </dsp:nvSpPr>
      <dsp:spPr>
        <a:xfrm rot="12031993">
          <a:off x="2019611" y="3687407"/>
          <a:ext cx="3429834" cy="682442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53EDF646-C752-4D49-A8B6-73FD22D16F0A}">
      <dsp:nvSpPr>
        <dsp:cNvPr id="0" name=""/>
        <dsp:cNvSpPr/>
      </dsp:nvSpPr>
      <dsp:spPr>
        <a:xfrm>
          <a:off x="885418" y="2756650"/>
          <a:ext cx="2486285" cy="134093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i="1" kern="1200">
              <a:latin typeface="Times New Roman" panose="02020603050405020304" pitchFamily="18" charset="0"/>
              <a:ea typeface="Times New Roman" panose="02020603050405020304" pitchFamily="18" charset="0"/>
            </a:rPr>
            <a:t>Непринятие </a:t>
          </a:r>
          <a:endParaRPr lang="ru-RU" sz="2000" b="1" i="1" kern="1200" dirty="0">
            <a:latin typeface="Times New Roman" panose="02020603050405020304" pitchFamily="18" charset="0"/>
            <a:ea typeface="Times New Roman" panose="02020603050405020304" pitchFamily="18" charset="0"/>
          </a:endParaRPr>
        </a:p>
      </dsp:txBody>
      <dsp:txXfrm>
        <a:off x="924693" y="2795925"/>
        <a:ext cx="2407735" cy="1262389"/>
      </dsp:txXfrm>
    </dsp:sp>
    <dsp:sp modelId="{D11C8041-55B8-42AE-8426-3BDECEF511B3}">
      <dsp:nvSpPr>
        <dsp:cNvPr id="0" name=""/>
        <dsp:cNvSpPr/>
      </dsp:nvSpPr>
      <dsp:spPr>
        <a:xfrm rot="13327732">
          <a:off x="2623601" y="2690537"/>
          <a:ext cx="3432335" cy="682442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FD53A3DA-9747-4309-A8B8-ACCF8CA26BE9}">
      <dsp:nvSpPr>
        <dsp:cNvPr id="0" name=""/>
        <dsp:cNvSpPr/>
      </dsp:nvSpPr>
      <dsp:spPr>
        <a:xfrm>
          <a:off x="1649697" y="1210082"/>
          <a:ext cx="2834594" cy="134093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i="1" kern="1200">
              <a:latin typeface="Times New Roman" panose="02020603050405020304" pitchFamily="18" charset="0"/>
              <a:ea typeface="Times New Roman" panose="02020603050405020304" pitchFamily="18" charset="0"/>
            </a:rPr>
            <a:t>Негибкость</a:t>
          </a:r>
          <a:r>
            <a:rPr lang="ru-RU" sz="2000" kern="1200">
              <a:latin typeface="Times New Roman" panose="02020603050405020304" pitchFamily="18" charset="0"/>
              <a:ea typeface="Times New Roman" panose="02020603050405020304" pitchFamily="18" charset="0"/>
            </a:rPr>
            <a:t>.</a:t>
          </a:r>
          <a:endParaRPr lang="ru-RU" sz="2000" kern="1200" dirty="0">
            <a:latin typeface="Times New Roman" panose="02020603050405020304" pitchFamily="18" charset="0"/>
            <a:ea typeface="Times New Roman" panose="02020603050405020304" pitchFamily="18" charset="0"/>
          </a:endParaRPr>
        </a:p>
      </dsp:txBody>
      <dsp:txXfrm>
        <a:off x="1688972" y="1249357"/>
        <a:ext cx="2756044" cy="1262389"/>
      </dsp:txXfrm>
    </dsp:sp>
    <dsp:sp modelId="{4D875228-C786-4CC2-AA95-5AE9BE599C4B}">
      <dsp:nvSpPr>
        <dsp:cNvPr id="0" name=""/>
        <dsp:cNvSpPr/>
      </dsp:nvSpPr>
      <dsp:spPr>
        <a:xfrm rot="14675946">
          <a:off x="3583674" y="1957499"/>
          <a:ext cx="3450444" cy="682442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DDFEC52-D142-45C6-BE28-E5A65E1F8129}">
      <dsp:nvSpPr>
        <dsp:cNvPr id="0" name=""/>
        <dsp:cNvSpPr/>
      </dsp:nvSpPr>
      <dsp:spPr>
        <a:xfrm>
          <a:off x="3069065" y="69808"/>
          <a:ext cx="2999597" cy="134093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i="1" kern="1200">
              <a:latin typeface="Times New Roman" panose="02020603050405020304" pitchFamily="18" charset="0"/>
              <a:ea typeface="Times New Roman" panose="02020603050405020304" pitchFamily="18" charset="0"/>
            </a:rPr>
            <a:t>Непоследовательность </a:t>
          </a:r>
          <a:endParaRPr lang="ru-RU" sz="2000" b="1" i="1" kern="1200" dirty="0">
            <a:latin typeface="Times New Roman" panose="02020603050405020304" pitchFamily="18" charset="0"/>
            <a:ea typeface="Times New Roman" panose="02020603050405020304" pitchFamily="18" charset="0"/>
          </a:endParaRPr>
        </a:p>
      </dsp:txBody>
      <dsp:txXfrm>
        <a:off x="3108340" y="109083"/>
        <a:ext cx="2921047" cy="1262389"/>
      </dsp:txXfrm>
    </dsp:sp>
    <dsp:sp modelId="{08B37B3B-D0EC-463D-A4BB-8C0B84F9ACD8}">
      <dsp:nvSpPr>
        <dsp:cNvPr id="0" name=""/>
        <dsp:cNvSpPr/>
      </dsp:nvSpPr>
      <dsp:spPr>
        <a:xfrm rot="17217202">
          <a:off x="5896852" y="1890571"/>
          <a:ext cx="3264514" cy="682442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5CFA9A39-7B5E-450D-94C9-CDBACEC7BB07}">
      <dsp:nvSpPr>
        <dsp:cNvPr id="0" name=""/>
        <dsp:cNvSpPr/>
      </dsp:nvSpPr>
      <dsp:spPr>
        <a:xfrm>
          <a:off x="6431095" y="0"/>
          <a:ext cx="3147938" cy="134093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i="1" kern="1200">
              <a:latin typeface="Times New Roman" panose="02020603050405020304" pitchFamily="18" charset="0"/>
              <a:ea typeface="Times New Roman" panose="02020603050405020304" pitchFamily="18" charset="0"/>
            </a:rPr>
            <a:t>Аффективность </a:t>
          </a:r>
          <a:endParaRPr lang="ru-RU" sz="2000" b="1" i="1" kern="1200" dirty="0">
            <a:latin typeface="Times New Roman" panose="02020603050405020304" pitchFamily="18" charset="0"/>
            <a:ea typeface="Times New Roman" panose="02020603050405020304" pitchFamily="18" charset="0"/>
          </a:endParaRPr>
        </a:p>
      </dsp:txBody>
      <dsp:txXfrm>
        <a:off x="6470370" y="39275"/>
        <a:ext cx="3069388" cy="1262389"/>
      </dsp:txXfrm>
    </dsp:sp>
    <dsp:sp modelId="{0B792242-BA75-42E7-A52D-D8212CD92540}">
      <dsp:nvSpPr>
        <dsp:cNvPr id="0" name=""/>
        <dsp:cNvSpPr/>
      </dsp:nvSpPr>
      <dsp:spPr>
        <a:xfrm rot="18858779">
          <a:off x="7112894" y="2571643"/>
          <a:ext cx="3381330" cy="682442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B07E29B-A165-4C83-80EB-A434142559F6}">
      <dsp:nvSpPr>
        <dsp:cNvPr id="0" name=""/>
        <dsp:cNvSpPr/>
      </dsp:nvSpPr>
      <dsp:spPr>
        <a:xfrm>
          <a:off x="8411270" y="1032665"/>
          <a:ext cx="3146698" cy="134093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i="1" kern="1200">
              <a:latin typeface="Times New Roman" panose="02020603050405020304" pitchFamily="18" charset="0"/>
              <a:ea typeface="Times New Roman" panose="02020603050405020304" pitchFamily="18" charset="0"/>
            </a:rPr>
            <a:t>Доминантность</a:t>
          </a:r>
          <a:endParaRPr lang="ru-RU" sz="2000" kern="1200" dirty="0">
            <a:latin typeface="Times New Roman" panose="02020603050405020304" pitchFamily="18" charset="0"/>
            <a:ea typeface="Times New Roman" panose="02020603050405020304" pitchFamily="18" charset="0"/>
          </a:endParaRPr>
        </a:p>
      </dsp:txBody>
      <dsp:txXfrm>
        <a:off x="8450545" y="1071940"/>
        <a:ext cx="3068148" cy="1262389"/>
      </dsp:txXfrm>
    </dsp:sp>
    <dsp:sp modelId="{99015FC3-3510-4DDF-878C-50268C71DE72}">
      <dsp:nvSpPr>
        <dsp:cNvPr id="0" name=""/>
        <dsp:cNvSpPr/>
      </dsp:nvSpPr>
      <dsp:spPr>
        <a:xfrm rot="20251529">
          <a:off x="7807503" y="3611976"/>
          <a:ext cx="3323641" cy="682442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3CA60055-6460-458C-826B-E09D48D6F2E5}">
      <dsp:nvSpPr>
        <dsp:cNvPr id="0" name=""/>
        <dsp:cNvSpPr/>
      </dsp:nvSpPr>
      <dsp:spPr>
        <a:xfrm>
          <a:off x="9714904" y="2647459"/>
          <a:ext cx="2580050" cy="134093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i="1" kern="1200" dirty="0" err="1">
              <a:latin typeface="Times New Roman" panose="02020603050405020304" pitchFamily="18" charset="0"/>
              <a:ea typeface="Times New Roman" panose="02020603050405020304" pitchFamily="18" charset="0"/>
            </a:rPr>
            <a:t>Гиперсоциальность</a:t>
          </a:r>
          <a:r>
            <a:rPr lang="ru-RU" sz="2000" b="1" i="1" kern="1200" dirty="0">
              <a:latin typeface="Times New Roman" panose="02020603050405020304" pitchFamily="18" charset="0"/>
              <a:ea typeface="Times New Roman" panose="02020603050405020304" pitchFamily="18" charset="0"/>
            </a:rPr>
            <a:t>. </a:t>
          </a:r>
        </a:p>
      </dsp:txBody>
      <dsp:txXfrm>
        <a:off x="9754179" y="2686734"/>
        <a:ext cx="2501500" cy="1262389"/>
      </dsp:txXfrm>
    </dsp:sp>
    <dsp:sp modelId="{8B5D6EBC-9EC1-4339-AE71-C98EE769C4E9}">
      <dsp:nvSpPr>
        <dsp:cNvPr id="0" name=""/>
        <dsp:cNvSpPr/>
      </dsp:nvSpPr>
      <dsp:spPr>
        <a:xfrm>
          <a:off x="8030990" y="4778873"/>
          <a:ext cx="3180111" cy="682442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5C33E92-E1EE-4650-8568-81C2312284E0}">
      <dsp:nvSpPr>
        <dsp:cNvPr id="0" name=""/>
        <dsp:cNvSpPr/>
      </dsp:nvSpPr>
      <dsp:spPr>
        <a:xfrm>
          <a:off x="9852000" y="4449624"/>
          <a:ext cx="2718201" cy="134093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i="1" kern="1200">
              <a:latin typeface="Times New Roman" panose="02020603050405020304" pitchFamily="18" charset="0"/>
              <a:ea typeface="Times New Roman" panose="02020603050405020304" pitchFamily="18" charset="0"/>
            </a:rPr>
            <a:t>Недостаточная отзывчивость </a:t>
          </a:r>
          <a:r>
            <a:rPr lang="ru-RU" sz="2000" kern="1200">
              <a:latin typeface="Times New Roman" panose="02020603050405020304" pitchFamily="18" charset="0"/>
              <a:ea typeface="Times New Roman" panose="02020603050405020304" pitchFamily="18" charset="0"/>
            </a:rPr>
            <a:t>(нечуткость).</a:t>
          </a:r>
          <a:r>
            <a:rPr lang="ru-RU" sz="2000" b="1" i="1" kern="1200">
              <a:latin typeface="Times New Roman" panose="02020603050405020304" pitchFamily="18" charset="0"/>
              <a:ea typeface="Times New Roman" panose="02020603050405020304" pitchFamily="18" charset="0"/>
            </a:rPr>
            <a:t> </a:t>
          </a:r>
          <a:endParaRPr lang="ru-RU" sz="2000" kern="1200" dirty="0"/>
        </a:p>
      </dsp:txBody>
      <dsp:txXfrm>
        <a:off x="9891275" y="4488899"/>
        <a:ext cx="2639651" cy="1262389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69DBA1-FCF8-493B-8E19-876B22A922D3}">
      <dsp:nvSpPr>
        <dsp:cNvPr id="0" name=""/>
        <dsp:cNvSpPr/>
      </dsp:nvSpPr>
      <dsp:spPr>
        <a:xfrm>
          <a:off x="3369" y="208169"/>
          <a:ext cx="2672970" cy="160378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>
              <a:latin typeface="Times New Roman" panose="02020603050405020304" pitchFamily="18" charset="0"/>
              <a:ea typeface="Times New Roman" panose="02020603050405020304" pitchFamily="18" charset="0"/>
            </a:rPr>
            <a:t>установление контакта с семьёй;</a:t>
          </a:r>
        </a:p>
      </dsp:txBody>
      <dsp:txXfrm>
        <a:off x="3369" y="208169"/>
        <a:ext cx="2672970" cy="1603782"/>
      </dsp:txXfrm>
    </dsp:sp>
    <dsp:sp modelId="{9276AC54-8CC6-4E9F-906A-8E88CDF2D79C}">
      <dsp:nvSpPr>
        <dsp:cNvPr id="0" name=""/>
        <dsp:cNvSpPr/>
      </dsp:nvSpPr>
      <dsp:spPr>
        <a:xfrm>
          <a:off x="2943636" y="208169"/>
          <a:ext cx="2672970" cy="160378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>
              <a:latin typeface="Times New Roman" panose="02020603050405020304" pitchFamily="18" charset="0"/>
              <a:ea typeface="Times New Roman" panose="02020603050405020304" pitchFamily="18" charset="0"/>
            </a:rPr>
            <a:t>выявление проблем и трудностей в семье;</a:t>
          </a:r>
          <a:endParaRPr lang="ru-RU" sz="2200" kern="1200" dirty="0">
            <a:latin typeface="Times New Roman" panose="02020603050405020304" pitchFamily="18" charset="0"/>
            <a:ea typeface="Times New Roman" panose="02020603050405020304" pitchFamily="18" charset="0"/>
          </a:endParaRPr>
        </a:p>
      </dsp:txBody>
      <dsp:txXfrm>
        <a:off x="2943636" y="208169"/>
        <a:ext cx="2672970" cy="1603782"/>
      </dsp:txXfrm>
    </dsp:sp>
    <dsp:sp modelId="{CD879424-E7EF-46BA-9C06-5BBB4560BE1C}">
      <dsp:nvSpPr>
        <dsp:cNvPr id="0" name=""/>
        <dsp:cNvSpPr/>
      </dsp:nvSpPr>
      <dsp:spPr>
        <a:xfrm>
          <a:off x="5883904" y="208169"/>
          <a:ext cx="2672970" cy="160378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>
              <a:latin typeface="Times New Roman" panose="02020603050405020304" pitchFamily="18" charset="0"/>
              <a:ea typeface="Times New Roman" panose="02020603050405020304" pitchFamily="18" charset="0"/>
            </a:rPr>
            <a:t>педагогическое просвещение родителей;</a:t>
          </a:r>
          <a:endParaRPr lang="ru-RU" sz="2200" kern="1200" dirty="0">
            <a:latin typeface="Times New Roman" panose="02020603050405020304" pitchFamily="18" charset="0"/>
            <a:ea typeface="Times New Roman" panose="02020603050405020304" pitchFamily="18" charset="0"/>
          </a:endParaRPr>
        </a:p>
      </dsp:txBody>
      <dsp:txXfrm>
        <a:off x="5883904" y="208169"/>
        <a:ext cx="2672970" cy="1603782"/>
      </dsp:txXfrm>
    </dsp:sp>
    <dsp:sp modelId="{2A05F268-210E-4A97-A884-88A6FCA0D3CA}">
      <dsp:nvSpPr>
        <dsp:cNvPr id="0" name=""/>
        <dsp:cNvSpPr/>
      </dsp:nvSpPr>
      <dsp:spPr>
        <a:xfrm>
          <a:off x="8824172" y="208169"/>
          <a:ext cx="2672970" cy="160378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>
              <a:latin typeface="Times New Roman" panose="02020603050405020304" pitchFamily="18" charset="0"/>
              <a:ea typeface="Times New Roman" panose="02020603050405020304" pitchFamily="18" charset="0"/>
            </a:rPr>
            <a:t>ознакомление родителей с жизнью дошкольного учреждения;</a:t>
          </a:r>
          <a:endParaRPr lang="ru-RU" sz="2200" kern="1200" dirty="0">
            <a:latin typeface="Times New Roman" panose="02020603050405020304" pitchFamily="18" charset="0"/>
            <a:ea typeface="Times New Roman" panose="02020603050405020304" pitchFamily="18" charset="0"/>
          </a:endParaRPr>
        </a:p>
      </dsp:txBody>
      <dsp:txXfrm>
        <a:off x="8824172" y="208169"/>
        <a:ext cx="2672970" cy="1603782"/>
      </dsp:txXfrm>
    </dsp:sp>
    <dsp:sp modelId="{ED4B9B35-1D87-4EE5-B411-1841010B2F76}">
      <dsp:nvSpPr>
        <dsp:cNvPr id="0" name=""/>
        <dsp:cNvSpPr/>
      </dsp:nvSpPr>
      <dsp:spPr>
        <a:xfrm>
          <a:off x="1473503" y="2079248"/>
          <a:ext cx="2672970" cy="160378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>
              <a:latin typeface="Times New Roman" panose="02020603050405020304" pitchFamily="18" charset="0"/>
              <a:ea typeface="Times New Roman" panose="02020603050405020304" pitchFamily="18" charset="0"/>
            </a:rPr>
            <a:t>стимулирование семьи к участию в совместной деятельности;</a:t>
          </a:r>
        </a:p>
      </dsp:txBody>
      <dsp:txXfrm>
        <a:off x="1473503" y="2079248"/>
        <a:ext cx="2672970" cy="1603782"/>
      </dsp:txXfrm>
    </dsp:sp>
    <dsp:sp modelId="{AAAB2CCA-A3FD-48B3-8F2D-9807592A8298}">
      <dsp:nvSpPr>
        <dsp:cNvPr id="0" name=""/>
        <dsp:cNvSpPr/>
      </dsp:nvSpPr>
      <dsp:spPr>
        <a:xfrm>
          <a:off x="4413770" y="2079248"/>
          <a:ext cx="2672970" cy="160378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>
              <a:latin typeface="Times New Roman" panose="02020603050405020304" pitchFamily="18" charset="0"/>
              <a:ea typeface="Times New Roman" panose="02020603050405020304" pitchFamily="18" charset="0"/>
            </a:rPr>
            <a:t>выработка единства требований к ребенку в процессе воспитания;</a:t>
          </a:r>
        </a:p>
      </dsp:txBody>
      <dsp:txXfrm>
        <a:off x="4413770" y="2079248"/>
        <a:ext cx="2672970" cy="1603782"/>
      </dsp:txXfrm>
    </dsp:sp>
    <dsp:sp modelId="{3167D164-0C8B-4D6D-B032-E6BC52C1447E}">
      <dsp:nvSpPr>
        <dsp:cNvPr id="0" name=""/>
        <dsp:cNvSpPr/>
      </dsp:nvSpPr>
      <dsp:spPr>
        <a:xfrm>
          <a:off x="7354038" y="2079248"/>
          <a:ext cx="2672970" cy="160378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>
              <a:latin typeface="Times New Roman" panose="02020603050405020304" pitchFamily="18" charset="0"/>
              <a:ea typeface="Times New Roman" panose="02020603050405020304" pitchFamily="18" charset="0"/>
            </a:rPr>
            <a:t>изучение лучшего опыта семейного воспитания.</a:t>
          </a:r>
          <a:endParaRPr lang="ru-RU" sz="2200" kern="1200" dirty="0">
            <a:effectLst/>
            <a:latin typeface="Times New Roman" panose="02020603050405020304" pitchFamily="18" charset="0"/>
            <a:ea typeface="Times New Roman" panose="02020603050405020304" pitchFamily="18" charset="0"/>
          </a:endParaRPr>
        </a:p>
      </dsp:txBody>
      <dsp:txXfrm>
        <a:off x="7354038" y="2079248"/>
        <a:ext cx="2672970" cy="1603782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D75B4D-C103-499B-BA03-2390B4126A79}">
      <dsp:nvSpPr>
        <dsp:cNvPr id="0" name=""/>
        <dsp:cNvSpPr/>
      </dsp:nvSpPr>
      <dsp:spPr>
        <a:xfrm>
          <a:off x="0" y="949824"/>
          <a:ext cx="3741760" cy="2245056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83000"/>
                <a:satMod val="100000"/>
                <a:lumMod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>
              <a:latin typeface="Times New Roman" panose="02020603050405020304" pitchFamily="18" charset="0"/>
              <a:ea typeface="Times New Roman" panose="02020603050405020304" pitchFamily="18" charset="0"/>
            </a:rPr>
            <a:t>Первая группа – это родители, очень занятые на работе, которым детский сад просто жизненно необходим. </a:t>
          </a:r>
        </a:p>
      </dsp:txBody>
      <dsp:txXfrm>
        <a:off x="0" y="949824"/>
        <a:ext cx="3741760" cy="2245056"/>
      </dsp:txXfrm>
    </dsp:sp>
    <dsp:sp modelId="{C5601E59-C756-4B4F-AA0B-A42C462E89FA}">
      <dsp:nvSpPr>
        <dsp:cNvPr id="0" name=""/>
        <dsp:cNvSpPr/>
      </dsp:nvSpPr>
      <dsp:spPr>
        <a:xfrm>
          <a:off x="4115936" y="949824"/>
          <a:ext cx="3741760" cy="2245056"/>
        </a:xfrm>
        <a:prstGeom prst="rect">
          <a:avLst/>
        </a:prstGeom>
        <a:gradFill rotWithShape="0">
          <a:gsLst>
            <a:gs pos="0">
              <a:schemeClr val="accent5">
                <a:hueOff val="3005351"/>
                <a:satOff val="-13190"/>
                <a:lumOff val="3921"/>
                <a:alphaOff val="0"/>
                <a:tint val="83000"/>
                <a:satMod val="100000"/>
                <a:lumMod val="100000"/>
              </a:schemeClr>
            </a:gs>
            <a:gs pos="100000">
              <a:schemeClr val="accent5">
                <a:hueOff val="3005351"/>
                <a:satOff val="-13190"/>
                <a:lumOff val="3921"/>
                <a:alphaOff val="0"/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>
              <a:latin typeface="Times New Roman" panose="02020603050405020304" pitchFamily="18" charset="0"/>
              <a:ea typeface="Times New Roman" panose="02020603050405020304" pitchFamily="18" charset="0"/>
            </a:rPr>
            <a:t>Вторая группа – это родители с удобным рабочим графиком, неработающими бабушками и дедушками. </a:t>
          </a:r>
        </a:p>
      </dsp:txBody>
      <dsp:txXfrm>
        <a:off x="4115936" y="949824"/>
        <a:ext cx="3741760" cy="2245056"/>
      </dsp:txXfrm>
    </dsp:sp>
    <dsp:sp modelId="{0F4DFE89-1596-4BE9-8CBB-C039385BB4CB}">
      <dsp:nvSpPr>
        <dsp:cNvPr id="0" name=""/>
        <dsp:cNvSpPr/>
      </dsp:nvSpPr>
      <dsp:spPr>
        <a:xfrm>
          <a:off x="8231873" y="949824"/>
          <a:ext cx="3741760" cy="2245056"/>
        </a:xfrm>
        <a:prstGeom prst="rect">
          <a:avLst/>
        </a:prstGeom>
        <a:gradFill rotWithShape="0">
          <a:gsLst>
            <a:gs pos="0">
              <a:schemeClr val="accent5">
                <a:hueOff val="6010703"/>
                <a:satOff val="-26380"/>
                <a:lumOff val="7843"/>
                <a:alphaOff val="0"/>
                <a:tint val="83000"/>
                <a:satMod val="100000"/>
                <a:lumMod val="100000"/>
              </a:schemeClr>
            </a:gs>
            <a:gs pos="100000">
              <a:schemeClr val="accent5">
                <a:hueOff val="6010703"/>
                <a:satOff val="-26380"/>
                <a:lumOff val="7843"/>
                <a:alphaOff val="0"/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>
              <a:latin typeface="Times New Roman" panose="02020603050405020304" pitchFamily="18" charset="0"/>
              <a:ea typeface="Times New Roman" panose="02020603050405020304" pitchFamily="18" charset="0"/>
            </a:rPr>
            <a:t>Третья группа – это семьи с неработающими мамами.</a:t>
          </a:r>
          <a:endParaRPr lang="ru-RU" sz="2500" kern="1200" dirty="0">
            <a:effectLst/>
            <a:latin typeface="Times New Roman" panose="02020603050405020304" pitchFamily="18" charset="0"/>
            <a:ea typeface="Times New Roman" panose="02020603050405020304" pitchFamily="18" charset="0"/>
          </a:endParaRPr>
        </a:p>
      </dsp:txBody>
      <dsp:txXfrm>
        <a:off x="8231873" y="949824"/>
        <a:ext cx="3741760" cy="2245056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AD8564-5160-4526-9001-7FAF07887C01}">
      <dsp:nvSpPr>
        <dsp:cNvPr id="0" name=""/>
        <dsp:cNvSpPr/>
      </dsp:nvSpPr>
      <dsp:spPr>
        <a:xfrm>
          <a:off x="252776" y="1803"/>
          <a:ext cx="2643720" cy="1586232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83000"/>
                <a:satMod val="100000"/>
                <a:lum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>
              <a:latin typeface="Times New Roman" panose="02020603050405020304" pitchFamily="18" charset="0"/>
              <a:ea typeface="Times New Roman" panose="02020603050405020304" pitchFamily="18" charset="0"/>
            </a:rPr>
            <a:t>приобщение родителей к педагогическому процессу;</a:t>
          </a:r>
          <a:endParaRPr lang="ru-RU" sz="1500" kern="1200" dirty="0">
            <a:latin typeface="Times New Roman" panose="02020603050405020304" pitchFamily="18" charset="0"/>
            <a:ea typeface="Times New Roman" panose="02020603050405020304" pitchFamily="18" charset="0"/>
          </a:endParaRPr>
        </a:p>
      </dsp:txBody>
      <dsp:txXfrm>
        <a:off x="252776" y="1803"/>
        <a:ext cx="2643720" cy="1586232"/>
      </dsp:txXfrm>
    </dsp:sp>
    <dsp:sp modelId="{8A916588-4E0D-42A3-A183-4EE41706B535}">
      <dsp:nvSpPr>
        <dsp:cNvPr id="0" name=""/>
        <dsp:cNvSpPr/>
      </dsp:nvSpPr>
      <dsp:spPr>
        <a:xfrm>
          <a:off x="3160869" y="1803"/>
          <a:ext cx="2643720" cy="1586232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83000"/>
                <a:satMod val="100000"/>
                <a:lumMod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>
              <a:latin typeface="Times New Roman" panose="02020603050405020304" pitchFamily="18" charset="0"/>
              <a:ea typeface="Times New Roman" panose="02020603050405020304" pitchFamily="18" charset="0"/>
            </a:rPr>
            <a:t>расширение сферы участия родителей в организации жизни образовательного учреждения;</a:t>
          </a:r>
          <a:endParaRPr lang="ru-RU" sz="1500" kern="1200" dirty="0">
            <a:latin typeface="Times New Roman" panose="02020603050405020304" pitchFamily="18" charset="0"/>
            <a:ea typeface="Times New Roman" panose="02020603050405020304" pitchFamily="18" charset="0"/>
          </a:endParaRPr>
        </a:p>
      </dsp:txBody>
      <dsp:txXfrm>
        <a:off x="3160869" y="1803"/>
        <a:ext cx="2643720" cy="1586232"/>
      </dsp:txXfrm>
    </dsp:sp>
    <dsp:sp modelId="{CBEB99B1-91FB-4A3C-8D2A-789B2EFEC9C7}">
      <dsp:nvSpPr>
        <dsp:cNvPr id="0" name=""/>
        <dsp:cNvSpPr/>
      </dsp:nvSpPr>
      <dsp:spPr>
        <a:xfrm>
          <a:off x="6068962" y="1803"/>
          <a:ext cx="2643720" cy="1586232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83000"/>
                <a:satMod val="100000"/>
                <a:lumMod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>
              <a:latin typeface="Times New Roman" panose="02020603050405020304" pitchFamily="18" charset="0"/>
              <a:ea typeface="Times New Roman" panose="02020603050405020304" pitchFamily="18" charset="0"/>
            </a:rPr>
            <a:t>пребывание родителей на занятиях в удобное для них время;</a:t>
          </a:r>
          <a:endParaRPr lang="ru-RU" sz="1500" kern="1200" dirty="0">
            <a:latin typeface="Times New Roman" panose="02020603050405020304" pitchFamily="18" charset="0"/>
            <a:ea typeface="Times New Roman" panose="02020603050405020304" pitchFamily="18" charset="0"/>
          </a:endParaRPr>
        </a:p>
      </dsp:txBody>
      <dsp:txXfrm>
        <a:off x="6068962" y="1803"/>
        <a:ext cx="2643720" cy="1586232"/>
      </dsp:txXfrm>
    </dsp:sp>
    <dsp:sp modelId="{D5DC9EA3-5BCD-47ED-93B6-917AFD51E237}">
      <dsp:nvSpPr>
        <dsp:cNvPr id="0" name=""/>
        <dsp:cNvSpPr/>
      </dsp:nvSpPr>
      <dsp:spPr>
        <a:xfrm>
          <a:off x="8977054" y="1803"/>
          <a:ext cx="2643720" cy="1586232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83000"/>
                <a:satMod val="100000"/>
                <a:lumMod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>
              <a:latin typeface="Times New Roman" panose="02020603050405020304" pitchFamily="18" charset="0"/>
              <a:ea typeface="Times New Roman" panose="02020603050405020304" pitchFamily="18" charset="0"/>
            </a:rPr>
            <a:t>создание условий для творческой самореализации педагогов, родителей, детей;</a:t>
          </a:r>
          <a:endParaRPr lang="ru-RU" sz="1500" kern="1200" dirty="0">
            <a:latin typeface="Times New Roman" panose="02020603050405020304" pitchFamily="18" charset="0"/>
            <a:ea typeface="Times New Roman" panose="02020603050405020304" pitchFamily="18" charset="0"/>
          </a:endParaRPr>
        </a:p>
      </dsp:txBody>
      <dsp:txXfrm>
        <a:off x="8977054" y="1803"/>
        <a:ext cx="2643720" cy="1586232"/>
      </dsp:txXfrm>
    </dsp:sp>
    <dsp:sp modelId="{048F5ED8-387E-4E1B-8F44-EFC004DC7904}">
      <dsp:nvSpPr>
        <dsp:cNvPr id="0" name=""/>
        <dsp:cNvSpPr/>
      </dsp:nvSpPr>
      <dsp:spPr>
        <a:xfrm>
          <a:off x="252776" y="1852407"/>
          <a:ext cx="2643720" cy="1586232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83000"/>
                <a:satMod val="100000"/>
                <a:lumMod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>
              <a:latin typeface="Times New Roman" panose="02020603050405020304" pitchFamily="18" charset="0"/>
              <a:ea typeface="Times New Roman" panose="02020603050405020304" pitchFamily="18" charset="0"/>
            </a:rPr>
            <a:t>информационно-педагогические материалы, выставки детских работ, которые позволяют родителям ближе познакомиться родителям со спецификой учреждения, </a:t>
          </a:r>
        </a:p>
      </dsp:txBody>
      <dsp:txXfrm>
        <a:off x="252776" y="1852407"/>
        <a:ext cx="2643720" cy="1586232"/>
      </dsp:txXfrm>
    </dsp:sp>
    <dsp:sp modelId="{8B1FA854-B04F-40E6-BF4D-258666BB6A8E}">
      <dsp:nvSpPr>
        <dsp:cNvPr id="0" name=""/>
        <dsp:cNvSpPr/>
      </dsp:nvSpPr>
      <dsp:spPr>
        <a:xfrm>
          <a:off x="3160869" y="1852407"/>
          <a:ext cx="2643720" cy="1586232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83000"/>
                <a:satMod val="100000"/>
                <a:lum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>
              <a:latin typeface="Times New Roman" panose="02020603050405020304" pitchFamily="18" charset="0"/>
              <a:ea typeface="Times New Roman" panose="02020603050405020304" pitchFamily="18" charset="0"/>
            </a:rPr>
            <a:t>разнообразные программы совместной деятельности детей и родителей;</a:t>
          </a:r>
          <a:endParaRPr lang="ru-RU" sz="1500" kern="1200" dirty="0">
            <a:latin typeface="Times New Roman" panose="02020603050405020304" pitchFamily="18" charset="0"/>
            <a:ea typeface="Times New Roman" panose="02020603050405020304" pitchFamily="18" charset="0"/>
          </a:endParaRPr>
        </a:p>
      </dsp:txBody>
      <dsp:txXfrm>
        <a:off x="3160869" y="1852407"/>
        <a:ext cx="2643720" cy="1586232"/>
      </dsp:txXfrm>
    </dsp:sp>
    <dsp:sp modelId="{8DEA2FF6-7086-4C79-8F99-085E0DF026B0}">
      <dsp:nvSpPr>
        <dsp:cNvPr id="0" name=""/>
        <dsp:cNvSpPr/>
      </dsp:nvSpPr>
      <dsp:spPr>
        <a:xfrm>
          <a:off x="6068962" y="1852407"/>
          <a:ext cx="2643720" cy="1586232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83000"/>
                <a:satMod val="100000"/>
                <a:lumMod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>
              <a:latin typeface="Times New Roman" panose="02020603050405020304" pitchFamily="18" charset="0"/>
              <a:ea typeface="Times New Roman" panose="02020603050405020304" pitchFamily="18" charset="0"/>
            </a:rPr>
            <a:t>объединение усилий педагога и родителя в совместной деятельности по воспитанию и развитию ребенка:</a:t>
          </a:r>
        </a:p>
      </dsp:txBody>
      <dsp:txXfrm>
        <a:off x="6068962" y="1852407"/>
        <a:ext cx="2643720" cy="1586232"/>
      </dsp:txXfrm>
    </dsp:sp>
    <dsp:sp modelId="{3351C8D7-6FEE-4A83-A8FE-EE24C57F9B83}">
      <dsp:nvSpPr>
        <dsp:cNvPr id="0" name=""/>
        <dsp:cNvSpPr/>
      </dsp:nvSpPr>
      <dsp:spPr>
        <a:xfrm>
          <a:off x="8977054" y="1852407"/>
          <a:ext cx="2643720" cy="1586232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83000"/>
                <a:satMod val="100000"/>
                <a:lumMod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>
              <a:latin typeface="Times New Roman" panose="02020603050405020304" pitchFamily="18" charset="0"/>
              <a:ea typeface="Times New Roman" panose="02020603050405020304" pitchFamily="18" charset="0"/>
            </a:rPr>
            <a:t>проявление понимания, терпимости и такта в воспитании и обучении ребенка, стремление учитывать его интересы;</a:t>
          </a:r>
        </a:p>
      </dsp:txBody>
      <dsp:txXfrm>
        <a:off x="8977054" y="1852407"/>
        <a:ext cx="2643720" cy="1586232"/>
      </dsp:txXfrm>
    </dsp:sp>
    <dsp:sp modelId="{D760E7E5-0B29-4392-86EA-60F0E01943DB}">
      <dsp:nvSpPr>
        <dsp:cNvPr id="0" name=""/>
        <dsp:cNvSpPr/>
      </dsp:nvSpPr>
      <dsp:spPr>
        <a:xfrm>
          <a:off x="4614915" y="3703012"/>
          <a:ext cx="2643720" cy="1586232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83000"/>
                <a:satMod val="100000"/>
                <a:lumMod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>
              <a:latin typeface="Times New Roman" panose="02020603050405020304" pitchFamily="18" charset="0"/>
              <a:ea typeface="Times New Roman" panose="02020603050405020304" pitchFamily="18" charset="0"/>
            </a:rPr>
            <a:t>уважительные взаимоотношения семьи и образовательного учреждения. </a:t>
          </a:r>
          <a:endParaRPr lang="ru-RU" sz="1500" kern="1200" dirty="0">
            <a:effectLst/>
            <a:latin typeface="Times New Roman" panose="02020603050405020304" pitchFamily="18" charset="0"/>
            <a:ea typeface="Times New Roman" panose="02020603050405020304" pitchFamily="18" charset="0"/>
          </a:endParaRPr>
        </a:p>
      </dsp:txBody>
      <dsp:txXfrm>
        <a:off x="4614915" y="3703012"/>
        <a:ext cx="2643720" cy="158623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3427E8-4AFD-48CB-B540-EFC6FF21A548}">
      <dsp:nvSpPr>
        <dsp:cNvPr id="0" name=""/>
        <dsp:cNvSpPr/>
      </dsp:nvSpPr>
      <dsp:spPr>
        <a:xfrm>
          <a:off x="0" y="400089"/>
          <a:ext cx="3552682" cy="2131609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83000"/>
                <a:satMod val="100000"/>
                <a:lumMod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/>
            <a:t>семья стала меньше по численности</a:t>
          </a:r>
        </a:p>
      </dsp:txBody>
      <dsp:txXfrm>
        <a:off x="0" y="400089"/>
        <a:ext cx="3552682" cy="2131609"/>
      </dsp:txXfrm>
    </dsp:sp>
    <dsp:sp modelId="{B70061D1-9CCB-4A46-BB65-E6BE2FD88AD1}">
      <dsp:nvSpPr>
        <dsp:cNvPr id="0" name=""/>
        <dsp:cNvSpPr/>
      </dsp:nvSpPr>
      <dsp:spPr>
        <a:xfrm>
          <a:off x="3907950" y="400089"/>
          <a:ext cx="3552682" cy="2131609"/>
        </a:xfrm>
        <a:prstGeom prst="rect">
          <a:avLst/>
        </a:prstGeom>
        <a:gradFill rotWithShape="0">
          <a:gsLst>
            <a:gs pos="0">
              <a:schemeClr val="accent5">
                <a:hueOff val="1502676"/>
                <a:satOff val="-6595"/>
                <a:lumOff val="1961"/>
                <a:alphaOff val="0"/>
                <a:tint val="83000"/>
                <a:satMod val="100000"/>
                <a:lumMod val="100000"/>
              </a:schemeClr>
            </a:gs>
            <a:gs pos="100000">
              <a:schemeClr val="accent5">
                <a:hueOff val="1502676"/>
                <a:satOff val="-6595"/>
                <a:lumOff val="1961"/>
                <a:alphaOff val="0"/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/>
            <a:t>современная семья менее стабильна</a:t>
          </a:r>
        </a:p>
      </dsp:txBody>
      <dsp:txXfrm>
        <a:off x="3907950" y="400089"/>
        <a:ext cx="3552682" cy="2131609"/>
      </dsp:txXfrm>
    </dsp:sp>
    <dsp:sp modelId="{D4D0A022-5A77-46B5-842B-9B5FF121ADC7}">
      <dsp:nvSpPr>
        <dsp:cNvPr id="0" name=""/>
        <dsp:cNvSpPr/>
      </dsp:nvSpPr>
      <dsp:spPr>
        <a:xfrm>
          <a:off x="7815901" y="400089"/>
          <a:ext cx="3552682" cy="2131609"/>
        </a:xfrm>
        <a:prstGeom prst="rect">
          <a:avLst/>
        </a:prstGeom>
        <a:gradFill rotWithShape="0">
          <a:gsLst>
            <a:gs pos="0">
              <a:schemeClr val="accent5">
                <a:hueOff val="3005351"/>
                <a:satOff val="-13190"/>
                <a:lumOff val="3921"/>
                <a:alphaOff val="0"/>
                <a:tint val="83000"/>
                <a:satMod val="100000"/>
                <a:lumMod val="100000"/>
              </a:schemeClr>
            </a:gs>
            <a:gs pos="100000">
              <a:schemeClr val="accent5">
                <a:hueOff val="3005351"/>
                <a:satOff val="-13190"/>
                <a:lumOff val="3921"/>
                <a:alphaOff val="0"/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/>
            <a:t>уменьшилось число семей, где глава муж, оба супруга стремятся к равенству</a:t>
          </a:r>
        </a:p>
      </dsp:txBody>
      <dsp:txXfrm>
        <a:off x="7815901" y="400089"/>
        <a:ext cx="3552682" cy="2131609"/>
      </dsp:txXfrm>
    </dsp:sp>
    <dsp:sp modelId="{B5327438-6F8F-457B-8A8D-14874EE6B055}">
      <dsp:nvSpPr>
        <dsp:cNvPr id="0" name=""/>
        <dsp:cNvSpPr/>
      </dsp:nvSpPr>
      <dsp:spPr>
        <a:xfrm>
          <a:off x="1953975" y="2886967"/>
          <a:ext cx="3552682" cy="2131609"/>
        </a:xfrm>
        <a:prstGeom prst="rect">
          <a:avLst/>
        </a:prstGeom>
        <a:gradFill rotWithShape="0">
          <a:gsLst>
            <a:gs pos="0">
              <a:schemeClr val="accent5">
                <a:hueOff val="4508027"/>
                <a:satOff val="-19785"/>
                <a:lumOff val="5882"/>
                <a:alphaOff val="0"/>
                <a:tint val="83000"/>
                <a:satMod val="100000"/>
                <a:lumMod val="100000"/>
              </a:schemeClr>
            </a:gs>
            <a:gs pos="100000">
              <a:schemeClr val="accent5">
                <a:hueOff val="4508027"/>
                <a:satOff val="-19785"/>
                <a:lumOff val="5882"/>
                <a:alphaOff val="0"/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/>
            <a:t>семья стала менее дружной, т.к. родители и взрослые дети, братья и сестры предпочитают жить отдельно</a:t>
          </a:r>
        </a:p>
      </dsp:txBody>
      <dsp:txXfrm>
        <a:off x="1953975" y="2886967"/>
        <a:ext cx="3552682" cy="2131609"/>
      </dsp:txXfrm>
    </dsp:sp>
    <dsp:sp modelId="{3F87CEEA-9E92-47F5-914F-EF2BF4269914}">
      <dsp:nvSpPr>
        <dsp:cNvPr id="0" name=""/>
        <dsp:cNvSpPr/>
      </dsp:nvSpPr>
      <dsp:spPr>
        <a:xfrm>
          <a:off x="5861926" y="2886967"/>
          <a:ext cx="3552682" cy="2131609"/>
        </a:xfrm>
        <a:prstGeom prst="rect">
          <a:avLst/>
        </a:prstGeom>
        <a:gradFill rotWithShape="0">
          <a:gsLst>
            <a:gs pos="0">
              <a:schemeClr val="accent5">
                <a:hueOff val="6010703"/>
                <a:satOff val="-26380"/>
                <a:lumOff val="7843"/>
                <a:alphaOff val="0"/>
                <a:tint val="83000"/>
                <a:satMod val="100000"/>
                <a:lumMod val="100000"/>
              </a:schemeClr>
            </a:gs>
            <a:gs pos="100000">
              <a:schemeClr val="accent5">
                <a:hueOff val="6010703"/>
                <a:satOff val="-26380"/>
                <a:lumOff val="7843"/>
                <a:alphaOff val="0"/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/>
            <a:t>значительно большее количество (по сравнению с недавним прошлым) людей не узаконивают отношения, или вообще живут одни</a:t>
          </a:r>
        </a:p>
      </dsp:txBody>
      <dsp:txXfrm>
        <a:off x="5861926" y="2886967"/>
        <a:ext cx="3552682" cy="2131609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0F2365-55A5-4BB2-9424-549417776525}">
      <dsp:nvSpPr>
        <dsp:cNvPr id="0" name=""/>
        <dsp:cNvSpPr/>
      </dsp:nvSpPr>
      <dsp:spPr>
        <a:xfrm>
          <a:off x="2274462" y="214923"/>
          <a:ext cx="4395389" cy="137355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0357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>
              <a:latin typeface="Times New Roman" panose="02020603050405020304" pitchFamily="18" charset="0"/>
              <a:ea typeface="Times New Roman" panose="02020603050405020304" pitchFamily="18" charset="0"/>
            </a:rPr>
            <a:t>Следует отказаться от традиционного подхода в работе с родителями.</a:t>
          </a:r>
          <a:endParaRPr lang="ru-RU" sz="1500" kern="1200" dirty="0">
            <a:latin typeface="Times New Roman" panose="02020603050405020304" pitchFamily="18" charset="0"/>
            <a:ea typeface="Times New Roman" panose="02020603050405020304" pitchFamily="18" charset="0"/>
          </a:endParaRPr>
        </a:p>
      </dsp:txBody>
      <dsp:txXfrm>
        <a:off x="2274462" y="214923"/>
        <a:ext cx="4395389" cy="1373559"/>
      </dsp:txXfrm>
    </dsp:sp>
    <dsp:sp modelId="{2C4A46DF-56B8-4485-A7AB-028CF8ACEA97}">
      <dsp:nvSpPr>
        <dsp:cNvPr id="0" name=""/>
        <dsp:cNvSpPr/>
      </dsp:nvSpPr>
      <dsp:spPr>
        <a:xfrm>
          <a:off x="2091321" y="16520"/>
          <a:ext cx="961491" cy="1442237"/>
        </a:xfrm>
        <a:prstGeom prst="rect">
          <a:avLst/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F946B12C-7F30-46C8-89DA-F3620EDFBAED}">
      <dsp:nvSpPr>
        <dsp:cNvPr id="0" name=""/>
        <dsp:cNvSpPr/>
      </dsp:nvSpPr>
      <dsp:spPr>
        <a:xfrm>
          <a:off x="7024572" y="214923"/>
          <a:ext cx="4395389" cy="137355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0357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>
              <a:latin typeface="Times New Roman" panose="02020603050405020304" pitchFamily="18" charset="0"/>
              <a:ea typeface="Times New Roman" panose="02020603050405020304" pitchFamily="18" charset="0"/>
            </a:rPr>
            <a:t>Семья должна стать активным участником педагогического процесса, преобразований, происходящих в школе.</a:t>
          </a:r>
          <a:endParaRPr lang="ru-RU" sz="1500" kern="1200" dirty="0">
            <a:latin typeface="Times New Roman" panose="02020603050405020304" pitchFamily="18" charset="0"/>
            <a:ea typeface="Times New Roman" panose="02020603050405020304" pitchFamily="18" charset="0"/>
          </a:endParaRPr>
        </a:p>
      </dsp:txBody>
      <dsp:txXfrm>
        <a:off x="7024572" y="214923"/>
        <a:ext cx="4395389" cy="1373559"/>
      </dsp:txXfrm>
    </dsp:sp>
    <dsp:sp modelId="{B8894AE0-DF91-46C0-A22B-00CAEA65871D}">
      <dsp:nvSpPr>
        <dsp:cNvPr id="0" name=""/>
        <dsp:cNvSpPr/>
      </dsp:nvSpPr>
      <dsp:spPr>
        <a:xfrm>
          <a:off x="6841431" y="16520"/>
          <a:ext cx="961491" cy="1442237"/>
        </a:xfrm>
        <a:prstGeom prst="rect">
          <a:avLst/>
        </a:prstGeom>
        <a:solidFill>
          <a:schemeClr val="accent3">
            <a:tint val="5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4800CEC2-F85E-4C3D-BF7B-961FAB6A113B}">
      <dsp:nvSpPr>
        <dsp:cNvPr id="0" name=""/>
        <dsp:cNvSpPr/>
      </dsp:nvSpPr>
      <dsp:spPr>
        <a:xfrm>
          <a:off x="2274462" y="1944081"/>
          <a:ext cx="4395389" cy="137355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0357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>
              <a:latin typeface="Times New Roman" panose="02020603050405020304" pitchFamily="18" charset="0"/>
              <a:ea typeface="Times New Roman" panose="02020603050405020304" pitchFamily="18" charset="0"/>
            </a:rPr>
            <a:t>Ведущим принципом в отношениях между детским садом и родителями должно стать согласие, взаимоотношение, сотрудничество в интересах развития и становления личности.</a:t>
          </a:r>
          <a:endParaRPr lang="ru-RU" sz="1500" kern="1200" dirty="0">
            <a:latin typeface="Times New Roman" panose="02020603050405020304" pitchFamily="18" charset="0"/>
            <a:ea typeface="Times New Roman" panose="02020603050405020304" pitchFamily="18" charset="0"/>
          </a:endParaRPr>
        </a:p>
      </dsp:txBody>
      <dsp:txXfrm>
        <a:off x="2274462" y="1944081"/>
        <a:ext cx="4395389" cy="1373559"/>
      </dsp:txXfrm>
    </dsp:sp>
    <dsp:sp modelId="{E35734A1-0085-4629-93AA-B47C2DC3D3A5}">
      <dsp:nvSpPr>
        <dsp:cNvPr id="0" name=""/>
        <dsp:cNvSpPr/>
      </dsp:nvSpPr>
      <dsp:spPr>
        <a:xfrm>
          <a:off x="2091321" y="1745678"/>
          <a:ext cx="961491" cy="1442237"/>
        </a:xfrm>
        <a:prstGeom prst="rect">
          <a:avLst/>
        </a:prstGeom>
        <a:solidFill>
          <a:schemeClr val="accent4">
            <a:tint val="5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8743E14-C5D9-4F9E-AE86-13629865C2CD}">
      <dsp:nvSpPr>
        <dsp:cNvPr id="0" name=""/>
        <dsp:cNvSpPr/>
      </dsp:nvSpPr>
      <dsp:spPr>
        <a:xfrm>
          <a:off x="7024572" y="1944081"/>
          <a:ext cx="4395389" cy="137355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0357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>
              <a:latin typeface="Times New Roman" panose="02020603050405020304" pitchFamily="18" charset="0"/>
              <a:ea typeface="Times New Roman" panose="02020603050405020304" pitchFamily="18" charset="0"/>
            </a:rPr>
            <a:t>Основой сотрудничества является педагогическое мировоззрение, доминанта которого гуманистический взгляд на ребенка, оптимизм в оценке возможностей его развития.</a:t>
          </a:r>
          <a:endParaRPr lang="ru-RU" sz="1500" kern="1200" dirty="0">
            <a:latin typeface="Times New Roman" panose="02020603050405020304" pitchFamily="18" charset="0"/>
            <a:ea typeface="Times New Roman" panose="02020603050405020304" pitchFamily="18" charset="0"/>
          </a:endParaRPr>
        </a:p>
      </dsp:txBody>
      <dsp:txXfrm>
        <a:off x="7024572" y="1944081"/>
        <a:ext cx="4395389" cy="1373559"/>
      </dsp:txXfrm>
    </dsp:sp>
    <dsp:sp modelId="{86954CF6-DA61-4BDC-B8C5-9F55E9E1DB8F}">
      <dsp:nvSpPr>
        <dsp:cNvPr id="0" name=""/>
        <dsp:cNvSpPr/>
      </dsp:nvSpPr>
      <dsp:spPr>
        <a:xfrm>
          <a:off x="6841431" y="1745678"/>
          <a:ext cx="961491" cy="1442237"/>
        </a:xfrm>
        <a:prstGeom prst="rect">
          <a:avLst/>
        </a:prstGeom>
        <a:solidFill>
          <a:schemeClr val="accent5">
            <a:tint val="5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090261EF-70B0-43DC-BDD3-93B1EC6BFE30}">
      <dsp:nvSpPr>
        <dsp:cNvPr id="0" name=""/>
        <dsp:cNvSpPr/>
      </dsp:nvSpPr>
      <dsp:spPr>
        <a:xfrm>
          <a:off x="2274462" y="3673240"/>
          <a:ext cx="4395389" cy="137355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0357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>
              <a:latin typeface="Times New Roman" panose="02020603050405020304" pitchFamily="18" charset="0"/>
              <a:ea typeface="Times New Roman" panose="02020603050405020304" pitchFamily="18" charset="0"/>
            </a:rPr>
            <a:t>Главное направление в сотрудничестве – развитие сущностных сил ребенка, его задатков, способностей, интересов, отношений.</a:t>
          </a:r>
          <a:endParaRPr lang="ru-RU" sz="1500" kern="1200" dirty="0">
            <a:latin typeface="Times New Roman" panose="02020603050405020304" pitchFamily="18" charset="0"/>
            <a:ea typeface="Times New Roman" panose="02020603050405020304" pitchFamily="18" charset="0"/>
          </a:endParaRPr>
        </a:p>
      </dsp:txBody>
      <dsp:txXfrm>
        <a:off x="2274462" y="3673240"/>
        <a:ext cx="4395389" cy="1373559"/>
      </dsp:txXfrm>
    </dsp:sp>
    <dsp:sp modelId="{E252ACDA-CDB6-44C2-B1BC-07E079E32DAA}">
      <dsp:nvSpPr>
        <dsp:cNvPr id="0" name=""/>
        <dsp:cNvSpPr/>
      </dsp:nvSpPr>
      <dsp:spPr>
        <a:xfrm>
          <a:off x="2091321" y="3474837"/>
          <a:ext cx="961491" cy="1442237"/>
        </a:xfrm>
        <a:prstGeom prst="rect">
          <a:avLst/>
        </a:prstGeom>
        <a:solidFill>
          <a:schemeClr val="accent6">
            <a:tint val="5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2184A2A9-7D5D-4D59-8DA7-5FF23399EFD8}">
      <dsp:nvSpPr>
        <dsp:cNvPr id="0" name=""/>
        <dsp:cNvSpPr/>
      </dsp:nvSpPr>
      <dsp:spPr>
        <a:xfrm>
          <a:off x="7024572" y="3673240"/>
          <a:ext cx="4395389" cy="137355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0357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>
              <a:latin typeface="Times New Roman" panose="02020603050405020304" pitchFamily="18" charset="0"/>
              <a:ea typeface="Times New Roman" panose="02020603050405020304" pitchFamily="18" charset="0"/>
            </a:rPr>
            <a:t>Педагог должен владеть диагностической воспитательных отношений в семье, используя полученные результаты в осуществлении индивидуально-личностного подхода к детям.</a:t>
          </a:r>
          <a:endParaRPr lang="ru-RU" sz="1500" kern="1200" dirty="0">
            <a:effectLst/>
            <a:latin typeface="Times New Roman" panose="02020603050405020304" pitchFamily="18" charset="0"/>
            <a:ea typeface="Times New Roman" panose="02020603050405020304" pitchFamily="18" charset="0"/>
          </a:endParaRPr>
        </a:p>
      </dsp:txBody>
      <dsp:txXfrm>
        <a:off x="7024572" y="3673240"/>
        <a:ext cx="4395389" cy="1373559"/>
      </dsp:txXfrm>
    </dsp:sp>
    <dsp:sp modelId="{F2DFBCA4-D7A1-45BA-AFF7-52BE6FAFDCC8}">
      <dsp:nvSpPr>
        <dsp:cNvPr id="0" name=""/>
        <dsp:cNvSpPr/>
      </dsp:nvSpPr>
      <dsp:spPr>
        <a:xfrm>
          <a:off x="6841431" y="3474837"/>
          <a:ext cx="961491" cy="1442237"/>
        </a:xfrm>
        <a:prstGeom prst="rect">
          <a:avLst/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F9C419-43F9-45DE-A3E7-E562A8E0A1D0}">
      <dsp:nvSpPr>
        <dsp:cNvPr id="0" name=""/>
        <dsp:cNvSpPr/>
      </dsp:nvSpPr>
      <dsp:spPr>
        <a:xfrm>
          <a:off x="2000048" y="1430"/>
          <a:ext cx="3555019" cy="2133011"/>
        </a:xfrm>
        <a:prstGeom prst="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0"/>
                <a:tint val="83000"/>
                <a:satMod val="100000"/>
                <a:lumMod val="1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0"/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/>
            <a:t>ТРАДИЦИОННЫЕ</a:t>
          </a:r>
        </a:p>
      </dsp:txBody>
      <dsp:txXfrm>
        <a:off x="2000048" y="1430"/>
        <a:ext cx="3555019" cy="2133011"/>
      </dsp:txXfrm>
    </dsp:sp>
    <dsp:sp modelId="{699AFA0C-F0D7-459E-9681-6C13F9958D8C}">
      <dsp:nvSpPr>
        <dsp:cNvPr id="0" name=""/>
        <dsp:cNvSpPr/>
      </dsp:nvSpPr>
      <dsp:spPr>
        <a:xfrm>
          <a:off x="5910569" y="1430"/>
          <a:ext cx="3555019" cy="2133011"/>
        </a:xfrm>
        <a:prstGeom prst="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40000"/>
                <a:tint val="83000"/>
                <a:satMod val="100000"/>
                <a:lumMod val="1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40000"/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/>
            <a:t>НЕРАДИЦИОННЫЕ</a:t>
          </a:r>
        </a:p>
      </dsp:txBody>
      <dsp:txXfrm>
        <a:off x="5910569" y="1430"/>
        <a:ext cx="3555019" cy="2133011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13ED1D-6516-4998-A0A6-C75A6FC6D337}">
      <dsp:nvSpPr>
        <dsp:cNvPr id="0" name=""/>
        <dsp:cNvSpPr/>
      </dsp:nvSpPr>
      <dsp:spPr>
        <a:xfrm>
          <a:off x="758278" y="4011"/>
          <a:ext cx="3060008" cy="90177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1435" tIns="34290" rIns="51435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b="1" kern="1200"/>
            <a:t>Коллективные:</a:t>
          </a:r>
          <a:endParaRPr lang="ru-RU" sz="2700" b="1" kern="1200" dirty="0"/>
        </a:p>
      </dsp:txBody>
      <dsp:txXfrm>
        <a:off x="784690" y="30423"/>
        <a:ext cx="3007184" cy="848950"/>
      </dsp:txXfrm>
    </dsp:sp>
    <dsp:sp modelId="{138637E6-4079-4F29-A011-11D60C5C232F}">
      <dsp:nvSpPr>
        <dsp:cNvPr id="0" name=""/>
        <dsp:cNvSpPr/>
      </dsp:nvSpPr>
      <dsp:spPr>
        <a:xfrm>
          <a:off x="1064279" y="905785"/>
          <a:ext cx="306000" cy="61684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6849"/>
              </a:lnTo>
              <a:lnTo>
                <a:pt x="306000" y="616849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44B4F49-407C-4618-9A62-E66A965C2C94}">
      <dsp:nvSpPr>
        <dsp:cNvPr id="0" name=""/>
        <dsp:cNvSpPr/>
      </dsp:nvSpPr>
      <dsp:spPr>
        <a:xfrm>
          <a:off x="1370280" y="1103932"/>
          <a:ext cx="2520004" cy="83740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/>
            <a:t>Родительские собрания </a:t>
          </a:r>
        </a:p>
      </dsp:txBody>
      <dsp:txXfrm>
        <a:off x="1394807" y="1128459"/>
        <a:ext cx="2470950" cy="788351"/>
      </dsp:txXfrm>
    </dsp:sp>
    <dsp:sp modelId="{67435A1C-D599-44C2-984D-CB64F9725626}">
      <dsp:nvSpPr>
        <dsp:cNvPr id="0" name=""/>
        <dsp:cNvSpPr/>
      </dsp:nvSpPr>
      <dsp:spPr>
        <a:xfrm>
          <a:off x="1064279" y="905785"/>
          <a:ext cx="306000" cy="17391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39179"/>
              </a:lnTo>
              <a:lnTo>
                <a:pt x="306000" y="1739179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3028FF0-6265-4F95-B912-F2FFB0745F02}">
      <dsp:nvSpPr>
        <dsp:cNvPr id="0" name=""/>
        <dsp:cNvSpPr/>
      </dsp:nvSpPr>
      <dsp:spPr>
        <a:xfrm>
          <a:off x="1370280" y="2194077"/>
          <a:ext cx="2520004" cy="90177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/>
            <a:t>Конференции</a:t>
          </a:r>
        </a:p>
      </dsp:txBody>
      <dsp:txXfrm>
        <a:off x="1396692" y="2220489"/>
        <a:ext cx="2467180" cy="848950"/>
      </dsp:txXfrm>
    </dsp:sp>
    <dsp:sp modelId="{91101C80-D09A-429F-A17F-ACE78AB176E9}">
      <dsp:nvSpPr>
        <dsp:cNvPr id="0" name=""/>
        <dsp:cNvSpPr/>
      </dsp:nvSpPr>
      <dsp:spPr>
        <a:xfrm>
          <a:off x="1064279" y="905785"/>
          <a:ext cx="306000" cy="28342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34212"/>
              </a:lnTo>
              <a:lnTo>
                <a:pt x="306000" y="2834212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DEBA9C-35FC-4FCA-A8FB-1B3632AC80AB}">
      <dsp:nvSpPr>
        <dsp:cNvPr id="0" name=""/>
        <dsp:cNvSpPr/>
      </dsp:nvSpPr>
      <dsp:spPr>
        <a:xfrm>
          <a:off x="1370280" y="3321295"/>
          <a:ext cx="2520004" cy="83740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/>
            <a:t>«Круглые столы»</a:t>
          </a:r>
        </a:p>
      </dsp:txBody>
      <dsp:txXfrm>
        <a:off x="1394807" y="3345822"/>
        <a:ext cx="2470950" cy="788351"/>
      </dsp:txXfrm>
    </dsp:sp>
    <dsp:sp modelId="{34FE3F9C-9D9D-41ED-9F63-5434515AEFAF}">
      <dsp:nvSpPr>
        <dsp:cNvPr id="0" name=""/>
        <dsp:cNvSpPr/>
      </dsp:nvSpPr>
      <dsp:spPr>
        <a:xfrm>
          <a:off x="4269173" y="4011"/>
          <a:ext cx="3060008" cy="90177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1435" tIns="34290" rIns="51435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b="1" kern="1200" dirty="0"/>
            <a:t>Индивидуальные:</a:t>
          </a:r>
        </a:p>
      </dsp:txBody>
      <dsp:txXfrm>
        <a:off x="4295585" y="30423"/>
        <a:ext cx="3007184" cy="848950"/>
      </dsp:txXfrm>
    </dsp:sp>
    <dsp:sp modelId="{671AA785-8AD7-4315-97D4-002C057D82D5}">
      <dsp:nvSpPr>
        <dsp:cNvPr id="0" name=""/>
        <dsp:cNvSpPr/>
      </dsp:nvSpPr>
      <dsp:spPr>
        <a:xfrm>
          <a:off x="4575174" y="905785"/>
          <a:ext cx="306000" cy="67633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76330"/>
              </a:lnTo>
              <a:lnTo>
                <a:pt x="306000" y="676330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007DB2F-EF93-4DEB-BC1F-B4A0805666C2}">
      <dsp:nvSpPr>
        <dsp:cNvPr id="0" name=""/>
        <dsp:cNvSpPr/>
      </dsp:nvSpPr>
      <dsp:spPr>
        <a:xfrm>
          <a:off x="4881175" y="1131228"/>
          <a:ext cx="2520004" cy="90177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/>
            <a:t>Педагогические беседы с родителями</a:t>
          </a:r>
        </a:p>
      </dsp:txBody>
      <dsp:txXfrm>
        <a:off x="4907587" y="1157640"/>
        <a:ext cx="2467180" cy="848950"/>
      </dsp:txXfrm>
    </dsp:sp>
    <dsp:sp modelId="{8C1854B9-53BD-44A6-B7AA-E5E2A6734583}">
      <dsp:nvSpPr>
        <dsp:cNvPr id="0" name=""/>
        <dsp:cNvSpPr/>
      </dsp:nvSpPr>
      <dsp:spPr>
        <a:xfrm>
          <a:off x="4575174" y="905785"/>
          <a:ext cx="306000" cy="18035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03548"/>
              </a:lnTo>
              <a:lnTo>
                <a:pt x="306000" y="1803548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E37D23B-73C5-47BA-BAB5-0A79181F6676}">
      <dsp:nvSpPr>
        <dsp:cNvPr id="0" name=""/>
        <dsp:cNvSpPr/>
      </dsp:nvSpPr>
      <dsp:spPr>
        <a:xfrm>
          <a:off x="4881175" y="2258446"/>
          <a:ext cx="2520004" cy="90177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/>
            <a:t>Тематические консультации </a:t>
          </a:r>
        </a:p>
      </dsp:txBody>
      <dsp:txXfrm>
        <a:off x="4907587" y="2284858"/>
        <a:ext cx="2467180" cy="848950"/>
      </dsp:txXfrm>
    </dsp:sp>
    <dsp:sp modelId="{F6EBD266-DDF7-455C-951C-581810019259}">
      <dsp:nvSpPr>
        <dsp:cNvPr id="0" name=""/>
        <dsp:cNvSpPr/>
      </dsp:nvSpPr>
      <dsp:spPr>
        <a:xfrm>
          <a:off x="4575174" y="905785"/>
          <a:ext cx="306000" cy="29307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30765"/>
              </a:lnTo>
              <a:lnTo>
                <a:pt x="306000" y="2930765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7840B47-C822-443C-A076-3752C6EA9045}">
      <dsp:nvSpPr>
        <dsp:cNvPr id="0" name=""/>
        <dsp:cNvSpPr/>
      </dsp:nvSpPr>
      <dsp:spPr>
        <a:xfrm>
          <a:off x="4881175" y="3385664"/>
          <a:ext cx="2520004" cy="90177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/>
            <a:t>Заочные консультации</a:t>
          </a:r>
        </a:p>
      </dsp:txBody>
      <dsp:txXfrm>
        <a:off x="4907587" y="3412076"/>
        <a:ext cx="2467180" cy="848950"/>
      </dsp:txXfrm>
    </dsp:sp>
    <dsp:sp modelId="{37D0FBFD-6684-4FAA-B694-31FD389E59D6}">
      <dsp:nvSpPr>
        <dsp:cNvPr id="0" name=""/>
        <dsp:cNvSpPr/>
      </dsp:nvSpPr>
      <dsp:spPr>
        <a:xfrm>
          <a:off x="7780068" y="4011"/>
          <a:ext cx="3060008" cy="90177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1435" tIns="34290" rIns="51435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b="1" kern="1200" dirty="0"/>
            <a:t>Наглядно – информационные:</a:t>
          </a:r>
        </a:p>
      </dsp:txBody>
      <dsp:txXfrm>
        <a:off x="7806480" y="30423"/>
        <a:ext cx="3007184" cy="848950"/>
      </dsp:txXfrm>
    </dsp:sp>
    <dsp:sp modelId="{01DAC69E-7E93-47E6-9F38-0388ED11529D}">
      <dsp:nvSpPr>
        <dsp:cNvPr id="0" name=""/>
        <dsp:cNvSpPr/>
      </dsp:nvSpPr>
      <dsp:spPr>
        <a:xfrm>
          <a:off x="8086069" y="905785"/>
          <a:ext cx="306000" cy="67633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76330"/>
              </a:lnTo>
              <a:lnTo>
                <a:pt x="306000" y="676330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64BC3F-02DC-45A0-BD7C-FC1430BC738A}">
      <dsp:nvSpPr>
        <dsp:cNvPr id="0" name=""/>
        <dsp:cNvSpPr/>
      </dsp:nvSpPr>
      <dsp:spPr>
        <a:xfrm>
          <a:off x="8392070" y="1131228"/>
          <a:ext cx="2520004" cy="90177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/>
            <a:t>Записи на магнитофон бесед с детьми</a:t>
          </a:r>
        </a:p>
      </dsp:txBody>
      <dsp:txXfrm>
        <a:off x="8418482" y="1157640"/>
        <a:ext cx="2467180" cy="848950"/>
      </dsp:txXfrm>
    </dsp:sp>
    <dsp:sp modelId="{D5DFCDD2-C0A2-4B24-9BEC-C3CCFEA98D0B}">
      <dsp:nvSpPr>
        <dsp:cNvPr id="0" name=""/>
        <dsp:cNvSpPr/>
      </dsp:nvSpPr>
      <dsp:spPr>
        <a:xfrm>
          <a:off x="8086069" y="905785"/>
          <a:ext cx="306000" cy="18035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03548"/>
              </a:lnTo>
              <a:lnTo>
                <a:pt x="306000" y="1803548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6B75D3A-9E75-440F-91E7-C45F120DC7B5}">
      <dsp:nvSpPr>
        <dsp:cNvPr id="0" name=""/>
        <dsp:cNvSpPr/>
      </dsp:nvSpPr>
      <dsp:spPr>
        <a:xfrm>
          <a:off x="8392070" y="2258446"/>
          <a:ext cx="2520004" cy="90177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/>
            <a:t>Видео фрагменты организации различных видов деятельности</a:t>
          </a:r>
        </a:p>
      </dsp:txBody>
      <dsp:txXfrm>
        <a:off x="8418482" y="2284858"/>
        <a:ext cx="2467180" cy="848950"/>
      </dsp:txXfrm>
    </dsp:sp>
    <dsp:sp modelId="{1529D6E6-CC82-4241-93BF-E84E32C660AD}">
      <dsp:nvSpPr>
        <dsp:cNvPr id="0" name=""/>
        <dsp:cNvSpPr/>
      </dsp:nvSpPr>
      <dsp:spPr>
        <a:xfrm>
          <a:off x="8086069" y="905785"/>
          <a:ext cx="306000" cy="29307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30765"/>
              </a:lnTo>
              <a:lnTo>
                <a:pt x="306000" y="2930765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40B868-297C-4E2F-85C5-5F48C7659192}">
      <dsp:nvSpPr>
        <dsp:cNvPr id="0" name=""/>
        <dsp:cNvSpPr/>
      </dsp:nvSpPr>
      <dsp:spPr>
        <a:xfrm>
          <a:off x="8392070" y="3385664"/>
          <a:ext cx="2520004" cy="90177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/>
            <a:t>Фотографии</a:t>
          </a:r>
        </a:p>
      </dsp:txBody>
      <dsp:txXfrm>
        <a:off x="8418482" y="3412076"/>
        <a:ext cx="2467180" cy="848950"/>
      </dsp:txXfrm>
    </dsp:sp>
    <dsp:sp modelId="{E8A64DFF-7449-4EA2-A7B2-FA778BD62DDD}">
      <dsp:nvSpPr>
        <dsp:cNvPr id="0" name=""/>
        <dsp:cNvSpPr/>
      </dsp:nvSpPr>
      <dsp:spPr>
        <a:xfrm>
          <a:off x="8086069" y="905785"/>
          <a:ext cx="306000" cy="405798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057983"/>
              </a:lnTo>
              <a:lnTo>
                <a:pt x="306000" y="4057983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798C6F9-56E0-40B7-9E07-F8C430555669}">
      <dsp:nvSpPr>
        <dsp:cNvPr id="0" name=""/>
        <dsp:cNvSpPr/>
      </dsp:nvSpPr>
      <dsp:spPr>
        <a:xfrm>
          <a:off x="8392070" y="4512881"/>
          <a:ext cx="2520004" cy="90177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/>
            <a:t>Выставки  детских работ, стенды, ширмы, папки  передвижки</a:t>
          </a:r>
        </a:p>
      </dsp:txBody>
      <dsp:txXfrm>
        <a:off x="8418482" y="4539293"/>
        <a:ext cx="2467180" cy="848950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2A1FC4-88A2-416D-A194-8EDF97EBEB1E}">
      <dsp:nvSpPr>
        <dsp:cNvPr id="0" name=""/>
        <dsp:cNvSpPr/>
      </dsp:nvSpPr>
      <dsp:spPr>
        <a:xfrm>
          <a:off x="1446165" y="82"/>
          <a:ext cx="2655938" cy="1593562"/>
        </a:xfrm>
        <a:prstGeom prst="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0"/>
                <a:tint val="83000"/>
                <a:satMod val="100000"/>
                <a:lumMod val="1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0"/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>
              <a:latin typeface="Times New Roman" panose="02020603050405020304" pitchFamily="18" charset="0"/>
              <a:ea typeface="Times New Roman" panose="02020603050405020304" pitchFamily="18" charset="0"/>
            </a:rPr>
            <a:t>проявление интереса родителей к педагогическому процессу ДОУ,</a:t>
          </a:r>
          <a:endParaRPr lang="ru-RU" sz="1800" kern="1200" dirty="0">
            <a:latin typeface="Times New Roman" panose="02020603050405020304" pitchFamily="18" charset="0"/>
            <a:ea typeface="Times New Roman" panose="02020603050405020304" pitchFamily="18" charset="0"/>
          </a:endParaRPr>
        </a:p>
      </dsp:txBody>
      <dsp:txXfrm>
        <a:off x="1446165" y="82"/>
        <a:ext cx="2655938" cy="1593562"/>
      </dsp:txXfrm>
    </dsp:sp>
    <dsp:sp modelId="{C8DE3E05-CD49-4E18-B60F-2639390AE497}">
      <dsp:nvSpPr>
        <dsp:cNvPr id="0" name=""/>
        <dsp:cNvSpPr/>
      </dsp:nvSpPr>
      <dsp:spPr>
        <a:xfrm>
          <a:off x="4367697" y="82"/>
          <a:ext cx="2655938" cy="1593562"/>
        </a:xfrm>
        <a:prstGeom prst="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10000"/>
                <a:tint val="83000"/>
                <a:satMod val="100000"/>
                <a:lumMod val="1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10000"/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latin typeface="Times New Roman" panose="02020603050405020304" pitchFamily="18" charset="0"/>
              <a:ea typeface="Times New Roman" panose="02020603050405020304" pitchFamily="18" charset="0"/>
            </a:rPr>
            <a:t>повышение родительской активности на уровне оказания помощи и участия в мероприятиях детского сада,</a:t>
          </a:r>
        </a:p>
      </dsp:txBody>
      <dsp:txXfrm>
        <a:off x="4367697" y="82"/>
        <a:ext cx="2655938" cy="1593562"/>
      </dsp:txXfrm>
    </dsp:sp>
    <dsp:sp modelId="{FB9C92AA-3BF2-4808-AF3D-E1CC275CF6CA}">
      <dsp:nvSpPr>
        <dsp:cNvPr id="0" name=""/>
        <dsp:cNvSpPr/>
      </dsp:nvSpPr>
      <dsp:spPr>
        <a:xfrm>
          <a:off x="7289229" y="82"/>
          <a:ext cx="2655938" cy="1593562"/>
        </a:xfrm>
        <a:prstGeom prst="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20000"/>
                <a:tint val="83000"/>
                <a:satMod val="100000"/>
                <a:lumMod val="1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20000"/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>
              <a:latin typeface="Times New Roman" panose="02020603050405020304" pitchFamily="18" charset="0"/>
              <a:ea typeface="Times New Roman" panose="02020603050405020304" pitchFamily="18" charset="0"/>
            </a:rPr>
            <a:t>возникновение дискуссий между участниками педагогического процесса,</a:t>
          </a:r>
          <a:endParaRPr lang="ru-RU" sz="1800" kern="1200" dirty="0">
            <a:latin typeface="Times New Roman" panose="02020603050405020304" pitchFamily="18" charset="0"/>
            <a:ea typeface="Times New Roman" panose="02020603050405020304" pitchFamily="18" charset="0"/>
          </a:endParaRPr>
        </a:p>
      </dsp:txBody>
      <dsp:txXfrm>
        <a:off x="7289229" y="82"/>
        <a:ext cx="2655938" cy="1593562"/>
      </dsp:txXfrm>
    </dsp:sp>
    <dsp:sp modelId="{F0C2F3A0-406C-47EE-8CAA-A7853FFEFD40}">
      <dsp:nvSpPr>
        <dsp:cNvPr id="0" name=""/>
        <dsp:cNvSpPr/>
      </dsp:nvSpPr>
      <dsp:spPr>
        <a:xfrm>
          <a:off x="2906931" y="1859238"/>
          <a:ext cx="2655938" cy="1593562"/>
        </a:xfrm>
        <a:prstGeom prst="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30000"/>
                <a:tint val="83000"/>
                <a:satMod val="100000"/>
                <a:lumMod val="1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30000"/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latin typeface="Times New Roman" panose="02020603050405020304" pitchFamily="18" charset="0"/>
              <a:ea typeface="Times New Roman" panose="02020603050405020304" pitchFamily="18" charset="0"/>
            </a:rPr>
            <a:t>снижение количества претензий и агрессивных проявлений со стороны родителей,</a:t>
          </a:r>
        </a:p>
      </dsp:txBody>
      <dsp:txXfrm>
        <a:off x="2906931" y="1859238"/>
        <a:ext cx="2655938" cy="1593562"/>
      </dsp:txXfrm>
    </dsp:sp>
    <dsp:sp modelId="{97C9A58F-5B22-4550-8693-7B2BD23DA5D4}">
      <dsp:nvSpPr>
        <dsp:cNvPr id="0" name=""/>
        <dsp:cNvSpPr/>
      </dsp:nvSpPr>
      <dsp:spPr>
        <a:xfrm>
          <a:off x="5828463" y="1859238"/>
          <a:ext cx="2655938" cy="1593562"/>
        </a:xfrm>
        <a:prstGeom prst="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40000"/>
                <a:tint val="83000"/>
                <a:satMod val="100000"/>
                <a:lumMod val="1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40000"/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>
              <a:latin typeface="Times New Roman" panose="02020603050405020304" pitchFamily="18" charset="0"/>
              <a:ea typeface="Times New Roman" panose="02020603050405020304" pitchFamily="18" charset="0"/>
            </a:rPr>
            <a:t>осознание родителями своей ответственности за воспитание ребёнка.</a:t>
          </a:r>
          <a:endParaRPr lang="ru-RU" sz="1800" kern="1200" dirty="0">
            <a:latin typeface="Times New Roman" panose="02020603050405020304" pitchFamily="18" charset="0"/>
            <a:ea typeface="Times New Roman" panose="02020603050405020304" pitchFamily="18" charset="0"/>
          </a:endParaRPr>
        </a:p>
      </dsp:txBody>
      <dsp:txXfrm>
        <a:off x="5828463" y="1859238"/>
        <a:ext cx="2655938" cy="1593562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835CA6-1ED4-4AB9-8641-549ADE55296B}">
      <dsp:nvSpPr>
        <dsp:cNvPr id="0" name=""/>
        <dsp:cNvSpPr/>
      </dsp:nvSpPr>
      <dsp:spPr>
        <a:xfrm rot="10800000">
          <a:off x="2518747" y="721"/>
          <a:ext cx="9176602" cy="829389"/>
        </a:xfrm>
        <a:prstGeom prst="homePlate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0"/>
                <a:tint val="83000"/>
                <a:satMod val="100000"/>
                <a:lumMod val="1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0"/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65738" tIns="80010" rIns="149352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>
              <a:latin typeface="Times New Roman" panose="02020603050405020304" pitchFamily="18" charset="0"/>
              <a:ea typeface="Times New Roman" panose="02020603050405020304" pitchFamily="18" charset="0"/>
            </a:rPr>
            <a:t>ознакомление родителей с содержанием и методикой воспитательно-образовательного процесса в учреждении;</a:t>
          </a:r>
          <a:endParaRPr lang="ru-RU" sz="2100" kern="1200" dirty="0">
            <a:latin typeface="Times New Roman" panose="02020603050405020304" pitchFamily="18" charset="0"/>
            <a:ea typeface="Times New Roman" panose="02020603050405020304" pitchFamily="18" charset="0"/>
          </a:endParaRPr>
        </a:p>
      </dsp:txBody>
      <dsp:txXfrm rot="10800000">
        <a:off x="2726094" y="721"/>
        <a:ext cx="8969255" cy="829389"/>
      </dsp:txXfrm>
    </dsp:sp>
    <dsp:sp modelId="{148D0328-EBE8-4BFC-9EE7-0406A7612764}">
      <dsp:nvSpPr>
        <dsp:cNvPr id="0" name=""/>
        <dsp:cNvSpPr/>
      </dsp:nvSpPr>
      <dsp:spPr>
        <a:xfrm>
          <a:off x="2104052" y="721"/>
          <a:ext cx="829389" cy="829389"/>
        </a:xfrm>
        <a:prstGeom prst="ellipse">
          <a:avLst/>
        </a:prstGeom>
        <a:solidFill>
          <a:schemeClr val="accent1">
            <a:tint val="5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86F7AF5A-BB9E-4B4F-8094-C5DA22183A45}">
      <dsp:nvSpPr>
        <dsp:cNvPr id="0" name=""/>
        <dsp:cNvSpPr/>
      </dsp:nvSpPr>
      <dsp:spPr>
        <a:xfrm rot="10800000">
          <a:off x="2518747" y="1037458"/>
          <a:ext cx="9176602" cy="829389"/>
        </a:xfrm>
        <a:prstGeom prst="homePlate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13333"/>
                <a:tint val="83000"/>
                <a:satMod val="100000"/>
                <a:lumMod val="1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13333"/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65738" tIns="80010" rIns="149352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>
              <a:latin typeface="Times New Roman" panose="02020603050405020304" pitchFamily="18" charset="0"/>
              <a:ea typeface="Times New Roman" panose="02020603050405020304" pitchFamily="18" charset="0"/>
            </a:rPr>
            <a:t>повышение педагогической культуры родителей, пополнение их знаний по вопросам воспитания ребенка;</a:t>
          </a:r>
          <a:endParaRPr lang="ru-RU" sz="2100" kern="1200" dirty="0">
            <a:latin typeface="Times New Roman" panose="02020603050405020304" pitchFamily="18" charset="0"/>
            <a:ea typeface="Times New Roman" panose="02020603050405020304" pitchFamily="18" charset="0"/>
          </a:endParaRPr>
        </a:p>
      </dsp:txBody>
      <dsp:txXfrm rot="10800000">
        <a:off x="2726094" y="1037458"/>
        <a:ext cx="8969255" cy="829389"/>
      </dsp:txXfrm>
    </dsp:sp>
    <dsp:sp modelId="{495842CC-2E31-4F73-B21C-CBDA2F22383B}">
      <dsp:nvSpPr>
        <dsp:cNvPr id="0" name=""/>
        <dsp:cNvSpPr/>
      </dsp:nvSpPr>
      <dsp:spPr>
        <a:xfrm>
          <a:off x="2104052" y="1037458"/>
          <a:ext cx="829389" cy="829389"/>
        </a:xfrm>
        <a:prstGeom prst="ellipse">
          <a:avLst/>
        </a:prstGeom>
        <a:solidFill>
          <a:schemeClr val="accent1">
            <a:tint val="50000"/>
            <a:alpha val="90000"/>
            <a:hueOff val="11261"/>
            <a:satOff val="-771"/>
            <a:lumOff val="4074"/>
            <a:alphaOff val="-13333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A1D988D3-4980-48CD-A526-E63EBC112B32}">
      <dsp:nvSpPr>
        <dsp:cNvPr id="0" name=""/>
        <dsp:cNvSpPr/>
      </dsp:nvSpPr>
      <dsp:spPr>
        <a:xfrm rot="10800000">
          <a:off x="2518747" y="2074195"/>
          <a:ext cx="9176602" cy="829389"/>
        </a:xfrm>
        <a:prstGeom prst="homePlate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26667"/>
                <a:tint val="83000"/>
                <a:satMod val="100000"/>
                <a:lumMod val="1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26667"/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65738" tIns="80010" rIns="149352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>
              <a:latin typeface="Times New Roman" panose="02020603050405020304" pitchFamily="18" charset="0"/>
              <a:ea typeface="Times New Roman" panose="02020603050405020304" pitchFamily="18" charset="0"/>
            </a:rPr>
            <a:t>содействие сплочению родительского коллектива, вовлечение родителей в жизнедеятельность детского сада (конкурсы, экскурсии, походы и т.п.);</a:t>
          </a:r>
          <a:endParaRPr lang="ru-RU" sz="2100" kern="1200" dirty="0">
            <a:latin typeface="Times New Roman" panose="02020603050405020304" pitchFamily="18" charset="0"/>
            <a:ea typeface="Times New Roman" panose="02020603050405020304" pitchFamily="18" charset="0"/>
          </a:endParaRPr>
        </a:p>
      </dsp:txBody>
      <dsp:txXfrm rot="10800000">
        <a:off x="2726094" y="2074195"/>
        <a:ext cx="8969255" cy="829389"/>
      </dsp:txXfrm>
    </dsp:sp>
    <dsp:sp modelId="{3F213394-3CD9-40D7-9710-9DE34F3524A7}">
      <dsp:nvSpPr>
        <dsp:cNvPr id="0" name=""/>
        <dsp:cNvSpPr/>
      </dsp:nvSpPr>
      <dsp:spPr>
        <a:xfrm>
          <a:off x="2104052" y="2074195"/>
          <a:ext cx="829389" cy="829389"/>
        </a:xfrm>
        <a:prstGeom prst="ellipse">
          <a:avLst/>
        </a:prstGeom>
        <a:solidFill>
          <a:schemeClr val="accent1">
            <a:tint val="50000"/>
            <a:alpha val="90000"/>
            <a:hueOff val="22522"/>
            <a:satOff val="-1543"/>
            <a:lumOff val="8149"/>
            <a:alphaOff val="-26667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8C47F21-2271-4E70-9434-0271069D996B}">
      <dsp:nvSpPr>
        <dsp:cNvPr id="0" name=""/>
        <dsp:cNvSpPr/>
      </dsp:nvSpPr>
      <dsp:spPr>
        <a:xfrm rot="10800000">
          <a:off x="2518747" y="3110932"/>
          <a:ext cx="9176602" cy="829389"/>
        </a:xfrm>
        <a:prstGeom prst="homePlate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40000"/>
                <a:tint val="83000"/>
                <a:satMod val="100000"/>
                <a:lumMod val="1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40000"/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65738" tIns="80010" rIns="149352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>
              <a:latin typeface="Times New Roman" panose="02020603050405020304" pitchFamily="18" charset="0"/>
              <a:ea typeface="Times New Roman" panose="02020603050405020304" pitchFamily="18" charset="0"/>
            </a:rPr>
            <a:t>выработка единых требований к воспитанию детей в семье и в саду.</a:t>
          </a:r>
          <a:endParaRPr lang="ru-RU" sz="2100" kern="1200" dirty="0">
            <a:effectLst/>
            <a:latin typeface="Times New Roman" panose="02020603050405020304" pitchFamily="18" charset="0"/>
            <a:ea typeface="Times New Roman" panose="02020603050405020304" pitchFamily="18" charset="0"/>
          </a:endParaRPr>
        </a:p>
      </dsp:txBody>
      <dsp:txXfrm rot="10800000">
        <a:off x="2726094" y="3110932"/>
        <a:ext cx="8969255" cy="829389"/>
      </dsp:txXfrm>
    </dsp:sp>
    <dsp:sp modelId="{A3FE625A-05AD-4481-B206-4DD4E9227AC6}">
      <dsp:nvSpPr>
        <dsp:cNvPr id="0" name=""/>
        <dsp:cNvSpPr/>
      </dsp:nvSpPr>
      <dsp:spPr>
        <a:xfrm>
          <a:off x="2104052" y="3110932"/>
          <a:ext cx="829389" cy="829389"/>
        </a:xfrm>
        <a:prstGeom prst="ellipse">
          <a:avLst/>
        </a:prstGeom>
        <a:solidFill>
          <a:schemeClr val="accent1">
            <a:tint val="50000"/>
            <a:alpha val="90000"/>
            <a:hueOff val="33783"/>
            <a:satOff val="-2314"/>
            <a:lumOff val="12223"/>
            <a:alphaOff val="-4000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ABD5A2-55E0-42D8-89C0-D7B07982C624}">
      <dsp:nvSpPr>
        <dsp:cNvPr id="0" name=""/>
        <dsp:cNvSpPr/>
      </dsp:nvSpPr>
      <dsp:spPr>
        <a:xfrm>
          <a:off x="1421" y="1046662"/>
          <a:ext cx="5542237" cy="3325342"/>
        </a:xfrm>
        <a:prstGeom prst="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0"/>
                <a:tint val="83000"/>
                <a:satMod val="100000"/>
                <a:lumMod val="1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0"/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b="1" i="1" kern="1200" dirty="0">
              <a:latin typeface="Times New Roman" panose="02020603050405020304" pitchFamily="18" charset="0"/>
              <a:ea typeface="Times New Roman" panose="02020603050405020304" pitchFamily="18" charset="0"/>
            </a:rPr>
            <a:t>Текущие родительские собрания</a:t>
          </a:r>
        </a:p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b="1" i="1" kern="1200" dirty="0">
              <a:latin typeface="Times New Roman" panose="02020603050405020304" pitchFamily="18" charset="0"/>
              <a:ea typeface="Times New Roman" panose="02020603050405020304" pitchFamily="18" charset="0"/>
            </a:rPr>
            <a:t> </a:t>
          </a:r>
          <a:r>
            <a:rPr lang="ru-RU" sz="3100" kern="1200" dirty="0">
              <a:latin typeface="Times New Roman" panose="02020603050405020304" pitchFamily="18" charset="0"/>
              <a:ea typeface="Times New Roman" panose="02020603050405020304" pitchFamily="18" charset="0"/>
            </a:rPr>
            <a:t>–</a:t>
          </a:r>
          <a:r>
            <a:rPr lang="ru-RU" sz="3100" b="1" i="1" kern="1200" dirty="0">
              <a:latin typeface="Times New Roman" panose="02020603050405020304" pitchFamily="18" charset="0"/>
              <a:ea typeface="Times New Roman" panose="02020603050405020304" pitchFamily="18" charset="0"/>
            </a:rPr>
            <a:t> </a:t>
          </a:r>
          <a:r>
            <a:rPr lang="ru-RU" sz="3100" kern="1200" dirty="0">
              <a:latin typeface="Times New Roman" panose="02020603050405020304" pitchFamily="18" charset="0"/>
              <a:ea typeface="Times New Roman" panose="02020603050405020304" pitchFamily="18" charset="0"/>
            </a:rPr>
            <a:t>это собрания с традиционной повесткой</a:t>
          </a:r>
          <a:r>
            <a:rPr lang="ru-RU" sz="3100" b="1" i="1" kern="1200" dirty="0">
              <a:latin typeface="Times New Roman" panose="02020603050405020304" pitchFamily="18" charset="0"/>
              <a:ea typeface="Times New Roman" panose="02020603050405020304" pitchFamily="18" charset="0"/>
            </a:rPr>
            <a:t> </a:t>
          </a:r>
          <a:r>
            <a:rPr lang="ru-RU" sz="3100" kern="1200" dirty="0">
              <a:latin typeface="Times New Roman" panose="02020603050405020304" pitchFamily="18" charset="0"/>
              <a:ea typeface="Times New Roman" panose="02020603050405020304" pitchFamily="18" charset="0"/>
            </a:rPr>
            <a:t>дня: результаты успеваемости детей, результаты проводимых мероприятий и праздников.</a:t>
          </a:r>
        </a:p>
      </dsp:txBody>
      <dsp:txXfrm>
        <a:off x="1421" y="1046662"/>
        <a:ext cx="5542237" cy="3325342"/>
      </dsp:txXfrm>
    </dsp:sp>
    <dsp:sp modelId="{3510CAF5-5A0A-4BD4-96C1-1018F8D7BBB7}">
      <dsp:nvSpPr>
        <dsp:cNvPr id="0" name=""/>
        <dsp:cNvSpPr/>
      </dsp:nvSpPr>
      <dsp:spPr>
        <a:xfrm>
          <a:off x="6097881" y="1046662"/>
          <a:ext cx="5542237" cy="3325342"/>
        </a:xfrm>
        <a:prstGeom prst="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40000"/>
                <a:tint val="83000"/>
                <a:satMod val="100000"/>
                <a:lumMod val="1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40000"/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b="1" i="1" kern="1200" dirty="0">
              <a:latin typeface="Times New Roman" panose="02020603050405020304" pitchFamily="18" charset="0"/>
              <a:ea typeface="Times New Roman" panose="02020603050405020304" pitchFamily="18" charset="0"/>
            </a:rPr>
            <a:t>Тематические родительские собрания</a:t>
          </a:r>
        </a:p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b="1" i="1" kern="1200" dirty="0">
              <a:latin typeface="Times New Roman" panose="02020603050405020304" pitchFamily="18" charset="0"/>
              <a:ea typeface="Times New Roman" panose="02020603050405020304" pitchFamily="18" charset="0"/>
            </a:rPr>
            <a:t> </a:t>
          </a:r>
          <a:r>
            <a:rPr lang="ru-RU" sz="3100" kern="1200" dirty="0">
              <a:latin typeface="Times New Roman" panose="02020603050405020304" pitchFamily="18" charset="0"/>
              <a:ea typeface="Times New Roman" panose="02020603050405020304" pitchFamily="18" charset="0"/>
            </a:rPr>
            <a:t>–</a:t>
          </a:r>
          <a:r>
            <a:rPr lang="ru-RU" sz="3100" b="1" i="1" kern="1200" dirty="0">
              <a:latin typeface="Times New Roman" panose="02020603050405020304" pitchFamily="18" charset="0"/>
              <a:ea typeface="Times New Roman" panose="02020603050405020304" pitchFamily="18" charset="0"/>
            </a:rPr>
            <a:t> </a:t>
          </a:r>
          <a:r>
            <a:rPr lang="ru-RU" sz="3100" kern="1200" dirty="0">
              <a:latin typeface="Times New Roman" panose="02020603050405020304" pitchFamily="18" charset="0"/>
              <a:ea typeface="Times New Roman" panose="02020603050405020304" pitchFamily="18" charset="0"/>
            </a:rPr>
            <a:t>это собрания,</a:t>
          </a:r>
          <a:r>
            <a:rPr lang="ru-RU" sz="3100" b="1" i="1" kern="1200" dirty="0">
              <a:latin typeface="Times New Roman" panose="02020603050405020304" pitchFamily="18" charset="0"/>
              <a:ea typeface="Times New Roman" panose="02020603050405020304" pitchFamily="18" charset="0"/>
            </a:rPr>
            <a:t> </a:t>
          </a:r>
          <a:r>
            <a:rPr lang="ru-RU" sz="3100" kern="1200" dirty="0">
              <a:latin typeface="Times New Roman" panose="02020603050405020304" pitchFamily="18" charset="0"/>
              <a:ea typeface="Times New Roman" panose="02020603050405020304" pitchFamily="18" charset="0"/>
            </a:rPr>
            <a:t>посвященные</a:t>
          </a:r>
          <a:r>
            <a:rPr lang="ru-RU" sz="3100" b="1" i="1" kern="1200" dirty="0">
              <a:latin typeface="Times New Roman" panose="02020603050405020304" pitchFamily="18" charset="0"/>
              <a:ea typeface="Times New Roman" panose="02020603050405020304" pitchFamily="18" charset="0"/>
            </a:rPr>
            <a:t> </a:t>
          </a:r>
          <a:r>
            <a:rPr lang="ru-RU" sz="3100" kern="1200" dirty="0">
              <a:latin typeface="Times New Roman" panose="02020603050405020304" pitchFamily="18" charset="0"/>
              <a:ea typeface="Times New Roman" panose="02020603050405020304" pitchFamily="18" charset="0"/>
            </a:rPr>
            <a:t>актуальной теме, в обсуждении которой заинтересовано абсолютное большинство родителей группы. </a:t>
          </a:r>
        </a:p>
      </dsp:txBody>
      <dsp:txXfrm>
        <a:off x="6097881" y="1046662"/>
        <a:ext cx="5542237" cy="3325342"/>
      </dsp:txXfrm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9B6C6D-1DB1-4CF3-B0DE-A3F209CCC840}">
      <dsp:nvSpPr>
        <dsp:cNvPr id="0" name=""/>
        <dsp:cNvSpPr/>
      </dsp:nvSpPr>
      <dsp:spPr>
        <a:xfrm>
          <a:off x="1150714" y="299"/>
          <a:ext cx="4406511" cy="2643907"/>
        </a:xfrm>
        <a:prstGeom prst="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0"/>
                <a:tint val="83000"/>
                <a:satMod val="100000"/>
                <a:lumMod val="1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0"/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 dirty="0">
              <a:latin typeface="Bookman Old Style" panose="02050604050505020204" pitchFamily="18" charset="0"/>
              <a:ea typeface="Times New Roman" panose="02020603050405020304" pitchFamily="18" charset="0"/>
            </a:rPr>
            <a:t>оказание адресной педагогической помощи семье по возникшей проблеме;</a:t>
          </a:r>
        </a:p>
      </dsp:txBody>
      <dsp:txXfrm>
        <a:off x="1150714" y="299"/>
        <a:ext cx="4406511" cy="2643907"/>
      </dsp:txXfrm>
    </dsp:sp>
    <dsp:sp modelId="{F74B13D5-6D65-493F-8DAA-8FCDE3013FC9}">
      <dsp:nvSpPr>
        <dsp:cNvPr id="0" name=""/>
        <dsp:cNvSpPr/>
      </dsp:nvSpPr>
      <dsp:spPr>
        <a:xfrm>
          <a:off x="5997877" y="299"/>
          <a:ext cx="4406511" cy="2643907"/>
        </a:xfrm>
        <a:prstGeom prst="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40000"/>
                <a:tint val="83000"/>
                <a:satMod val="100000"/>
                <a:lumMod val="1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40000"/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>
              <a:latin typeface="Bookman Old Style" panose="02050604050505020204" pitchFamily="18" charset="0"/>
              <a:ea typeface="Times New Roman" panose="02020603050405020304" pitchFamily="18" charset="0"/>
            </a:rPr>
            <a:t>удовлетворение запроса родителей на оказание образовательных услуг ребенку и его семье.</a:t>
          </a:r>
          <a:endParaRPr lang="ru-RU" sz="3000" kern="1200" dirty="0">
            <a:latin typeface="Bookman Old Style" panose="02050604050505020204" pitchFamily="18" charset="0"/>
            <a:ea typeface="Times New Roman" panose="02020603050405020304" pitchFamily="18" charset="0"/>
          </a:endParaRPr>
        </a:p>
      </dsp:txBody>
      <dsp:txXfrm>
        <a:off x="5997877" y="299"/>
        <a:ext cx="4406511" cy="2643907"/>
      </dsp:txXfrm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94E781-F856-471B-B938-46092B5B8A66}">
      <dsp:nvSpPr>
        <dsp:cNvPr id="0" name=""/>
        <dsp:cNvSpPr/>
      </dsp:nvSpPr>
      <dsp:spPr>
        <a:xfrm>
          <a:off x="-6662373" y="-1018804"/>
          <a:ext cx="7929496" cy="7929496"/>
        </a:xfrm>
        <a:prstGeom prst="blockArc">
          <a:avLst>
            <a:gd name="adj1" fmla="val 18900000"/>
            <a:gd name="adj2" fmla="val 2700000"/>
            <a:gd name="adj3" fmla="val 272"/>
          </a:avLst>
        </a:prstGeom>
        <a:noFill/>
        <a:ln w="15875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E38A236-40FE-4B0B-A8CE-CBD1BA9A7F9D}">
      <dsp:nvSpPr>
        <dsp:cNvPr id="0" name=""/>
        <dsp:cNvSpPr/>
      </dsp:nvSpPr>
      <dsp:spPr>
        <a:xfrm>
          <a:off x="553446" y="368125"/>
          <a:ext cx="10568825" cy="736721"/>
        </a:xfrm>
        <a:prstGeom prst="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0"/>
                <a:tint val="83000"/>
                <a:satMod val="100000"/>
                <a:lumMod val="1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0"/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84773" tIns="53340" rIns="53340" bIns="5334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>
              <a:latin typeface="Times New Roman" panose="02020603050405020304" pitchFamily="18" charset="0"/>
              <a:ea typeface="Times New Roman" panose="02020603050405020304" pitchFamily="18" charset="0"/>
            </a:rPr>
            <a:t>обеспечение индивидуального педагогического сопровождения семьи для реализации возможностей ребенка на этапе раннего и дошкольного детства;</a:t>
          </a:r>
        </a:p>
      </dsp:txBody>
      <dsp:txXfrm>
        <a:off x="553446" y="368125"/>
        <a:ext cx="10568825" cy="736721"/>
      </dsp:txXfrm>
    </dsp:sp>
    <dsp:sp modelId="{EC717F8B-369E-4068-8E0A-D7151751AF81}">
      <dsp:nvSpPr>
        <dsp:cNvPr id="0" name=""/>
        <dsp:cNvSpPr/>
      </dsp:nvSpPr>
      <dsp:spPr>
        <a:xfrm>
          <a:off x="92995" y="276034"/>
          <a:ext cx="920901" cy="920901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83000"/>
                <a:satMod val="100000"/>
                <a:lumMod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 w="9525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36D134D1-A726-44F8-9523-A34B1A5FC602}">
      <dsp:nvSpPr>
        <dsp:cNvPr id="0" name=""/>
        <dsp:cNvSpPr/>
      </dsp:nvSpPr>
      <dsp:spPr>
        <a:xfrm>
          <a:off x="1081359" y="1472853"/>
          <a:ext cx="10040912" cy="736721"/>
        </a:xfrm>
        <a:prstGeom prst="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10000"/>
                <a:tint val="83000"/>
                <a:satMod val="100000"/>
                <a:lumMod val="1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10000"/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84773" tIns="53340" rIns="53340" bIns="5334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>
              <a:latin typeface="Times New Roman" panose="02020603050405020304" pitchFamily="18" charset="0"/>
              <a:ea typeface="Times New Roman" panose="02020603050405020304" pitchFamily="18" charset="0"/>
            </a:rPr>
            <a:t>развивающая индивидуальная работа с детьми, отстающими по различным причинам от программы дошкольного учреждения;</a:t>
          </a:r>
          <a:endParaRPr lang="ru-RU" sz="2100" kern="1200" dirty="0">
            <a:latin typeface="Times New Roman" panose="02020603050405020304" pitchFamily="18" charset="0"/>
            <a:ea typeface="Times New Roman" panose="02020603050405020304" pitchFamily="18" charset="0"/>
          </a:endParaRPr>
        </a:p>
      </dsp:txBody>
      <dsp:txXfrm>
        <a:off x="1081359" y="1472853"/>
        <a:ext cx="10040912" cy="736721"/>
      </dsp:txXfrm>
    </dsp:sp>
    <dsp:sp modelId="{859825C4-B30A-41FB-8B25-16843199DDE2}">
      <dsp:nvSpPr>
        <dsp:cNvPr id="0" name=""/>
        <dsp:cNvSpPr/>
      </dsp:nvSpPr>
      <dsp:spPr>
        <a:xfrm>
          <a:off x="620908" y="1380763"/>
          <a:ext cx="920901" cy="920901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83000"/>
                <a:satMod val="100000"/>
                <a:lumMod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 w="9525" cap="flat" cmpd="sng" algn="ctr">
          <a:solidFill>
            <a:schemeClr val="accent1">
              <a:alpha val="90000"/>
              <a:hueOff val="0"/>
              <a:satOff val="0"/>
              <a:lumOff val="0"/>
              <a:alphaOff val="-1000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ED7C891D-E017-4C4A-AC3B-C0E4EA0A6353}">
      <dsp:nvSpPr>
        <dsp:cNvPr id="0" name=""/>
        <dsp:cNvSpPr/>
      </dsp:nvSpPr>
      <dsp:spPr>
        <a:xfrm>
          <a:off x="1243386" y="2577582"/>
          <a:ext cx="9878885" cy="736721"/>
        </a:xfrm>
        <a:prstGeom prst="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20000"/>
                <a:tint val="83000"/>
                <a:satMod val="100000"/>
                <a:lumMod val="1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20000"/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84773" tIns="53340" rIns="53340" bIns="5334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>
              <a:latin typeface="Times New Roman" panose="02020603050405020304" pitchFamily="18" charset="0"/>
              <a:ea typeface="Times New Roman" panose="02020603050405020304" pitchFamily="18" charset="0"/>
            </a:rPr>
            <a:t>обогащение воспитательного потенциала семей;</a:t>
          </a:r>
          <a:endParaRPr lang="ru-RU" sz="2100" kern="1200" dirty="0">
            <a:latin typeface="Times New Roman" panose="02020603050405020304" pitchFamily="18" charset="0"/>
            <a:ea typeface="Times New Roman" panose="02020603050405020304" pitchFamily="18" charset="0"/>
          </a:endParaRPr>
        </a:p>
      </dsp:txBody>
      <dsp:txXfrm>
        <a:off x="1243386" y="2577582"/>
        <a:ext cx="9878885" cy="736721"/>
      </dsp:txXfrm>
    </dsp:sp>
    <dsp:sp modelId="{C86556F5-8729-4A31-8553-84B9853DA612}">
      <dsp:nvSpPr>
        <dsp:cNvPr id="0" name=""/>
        <dsp:cNvSpPr/>
      </dsp:nvSpPr>
      <dsp:spPr>
        <a:xfrm>
          <a:off x="782935" y="2485492"/>
          <a:ext cx="920901" cy="920901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83000"/>
                <a:satMod val="100000"/>
                <a:lumMod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 w="9525" cap="flat" cmpd="sng" algn="ctr">
          <a:solidFill>
            <a:schemeClr val="accent1">
              <a:alpha val="90000"/>
              <a:hueOff val="0"/>
              <a:satOff val="0"/>
              <a:lumOff val="0"/>
              <a:alphaOff val="-2000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2ABB459C-9431-43FC-AB63-9D60E56D3316}">
      <dsp:nvSpPr>
        <dsp:cNvPr id="0" name=""/>
        <dsp:cNvSpPr/>
      </dsp:nvSpPr>
      <dsp:spPr>
        <a:xfrm>
          <a:off x="1081359" y="3682311"/>
          <a:ext cx="10040912" cy="736721"/>
        </a:xfrm>
        <a:prstGeom prst="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30000"/>
                <a:tint val="83000"/>
                <a:satMod val="100000"/>
                <a:lumMod val="1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30000"/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84773" tIns="53340" rIns="53340" bIns="5334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>
              <a:latin typeface="Times New Roman" panose="02020603050405020304" pitchFamily="18" charset="0"/>
              <a:ea typeface="Times New Roman" panose="02020603050405020304" pitchFamily="18" charset="0"/>
            </a:rPr>
            <a:t>помощь в организации развивающей работы в семье;</a:t>
          </a:r>
          <a:endParaRPr lang="ru-RU" sz="2100" kern="1200" dirty="0">
            <a:latin typeface="Times New Roman" panose="02020603050405020304" pitchFamily="18" charset="0"/>
            <a:ea typeface="Times New Roman" panose="02020603050405020304" pitchFamily="18" charset="0"/>
          </a:endParaRPr>
        </a:p>
      </dsp:txBody>
      <dsp:txXfrm>
        <a:off x="1081359" y="3682311"/>
        <a:ext cx="10040912" cy="736721"/>
      </dsp:txXfrm>
    </dsp:sp>
    <dsp:sp modelId="{07FD21D6-CDBA-4F50-8DA5-CF4C3F363913}">
      <dsp:nvSpPr>
        <dsp:cNvPr id="0" name=""/>
        <dsp:cNvSpPr/>
      </dsp:nvSpPr>
      <dsp:spPr>
        <a:xfrm>
          <a:off x="620908" y="3590221"/>
          <a:ext cx="920901" cy="920901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83000"/>
                <a:satMod val="100000"/>
                <a:lumMod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 w="9525" cap="flat" cmpd="sng" algn="ctr">
          <a:solidFill>
            <a:schemeClr val="accent1">
              <a:alpha val="90000"/>
              <a:hueOff val="0"/>
              <a:satOff val="0"/>
              <a:lumOff val="0"/>
              <a:alphaOff val="-3000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9432A883-BD1F-4B06-8FAD-68759F5B5C17}">
      <dsp:nvSpPr>
        <dsp:cNvPr id="0" name=""/>
        <dsp:cNvSpPr/>
      </dsp:nvSpPr>
      <dsp:spPr>
        <a:xfrm>
          <a:off x="553446" y="4787040"/>
          <a:ext cx="10568825" cy="736721"/>
        </a:xfrm>
        <a:prstGeom prst="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40000"/>
                <a:tint val="83000"/>
                <a:satMod val="100000"/>
                <a:lumMod val="1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40000"/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84773" tIns="53340" rIns="53340" bIns="5334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>
              <a:latin typeface="Times New Roman" panose="02020603050405020304" pitchFamily="18" charset="0"/>
              <a:ea typeface="Times New Roman" panose="02020603050405020304" pitchFamily="18" charset="0"/>
            </a:rPr>
            <a:t>своевременное выявление детей, имеющих проблемы физического, психического, социально-личностного развития, их медико-социально психологическая поддержка.</a:t>
          </a:r>
          <a:endParaRPr lang="ru-RU" sz="2100" kern="1200" dirty="0">
            <a:effectLst/>
            <a:latin typeface="Times New Roman" panose="02020603050405020304" pitchFamily="18" charset="0"/>
            <a:ea typeface="Times New Roman" panose="02020603050405020304" pitchFamily="18" charset="0"/>
          </a:endParaRPr>
        </a:p>
      </dsp:txBody>
      <dsp:txXfrm>
        <a:off x="553446" y="4787040"/>
        <a:ext cx="10568825" cy="736721"/>
      </dsp:txXfrm>
    </dsp:sp>
    <dsp:sp modelId="{D30D6901-E274-4F77-A76C-695DDBD9B319}">
      <dsp:nvSpPr>
        <dsp:cNvPr id="0" name=""/>
        <dsp:cNvSpPr/>
      </dsp:nvSpPr>
      <dsp:spPr>
        <a:xfrm>
          <a:off x="92995" y="4694950"/>
          <a:ext cx="920901" cy="920901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83000"/>
                <a:satMod val="100000"/>
                <a:lumMod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 w="9525" cap="flat" cmpd="sng" algn="ctr">
          <a:solidFill>
            <a:schemeClr val="accent1">
              <a:alpha val="90000"/>
              <a:hueOff val="0"/>
              <a:satOff val="0"/>
              <a:lumOff val="0"/>
              <a:alphaOff val="-4000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EF737F-38F9-470E-B426-5DEE5C53F331}">
      <dsp:nvSpPr>
        <dsp:cNvPr id="0" name=""/>
        <dsp:cNvSpPr/>
      </dsp:nvSpPr>
      <dsp:spPr>
        <a:xfrm>
          <a:off x="1404" y="1393447"/>
          <a:ext cx="5477263" cy="3286358"/>
        </a:xfrm>
        <a:prstGeom prst="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0"/>
                <a:tint val="83000"/>
                <a:satMod val="100000"/>
                <a:lumMod val="1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0"/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i="1" kern="1200" dirty="0">
              <a:latin typeface="Times New Roman" panose="02020603050405020304" pitchFamily="18" charset="0"/>
              <a:ea typeface="Times New Roman" panose="02020603050405020304" pitchFamily="18" charset="0"/>
            </a:rPr>
            <a:t>Консультирование </a:t>
          </a:r>
          <a:r>
            <a:rPr lang="ru-RU" sz="2500" kern="1200" dirty="0">
              <a:latin typeface="Times New Roman" panose="02020603050405020304" pitchFamily="18" charset="0"/>
              <a:ea typeface="Times New Roman" panose="02020603050405020304" pitchFamily="18" charset="0"/>
            </a:rPr>
            <a:t>–</a:t>
          </a:r>
          <a:r>
            <a:rPr lang="ru-RU" sz="2500" b="1" i="1" kern="1200" dirty="0">
              <a:latin typeface="Times New Roman" panose="02020603050405020304" pitchFamily="18" charset="0"/>
              <a:ea typeface="Times New Roman" panose="02020603050405020304" pitchFamily="18" charset="0"/>
            </a:rPr>
            <a:t> </a:t>
          </a:r>
          <a:r>
            <a:rPr lang="ru-RU" sz="2500" kern="1200" dirty="0">
              <a:latin typeface="Times New Roman" panose="02020603050405020304" pitchFamily="18" charset="0"/>
              <a:ea typeface="Times New Roman" panose="02020603050405020304" pitchFamily="18" charset="0"/>
            </a:rPr>
            <a:t>целенаправленное психологическое воздействие на</a:t>
          </a:r>
          <a:r>
            <a:rPr lang="ru-RU" sz="2500" b="1" i="1" kern="1200" dirty="0">
              <a:latin typeface="Times New Roman" panose="02020603050405020304" pitchFamily="18" charset="0"/>
              <a:ea typeface="Times New Roman" panose="02020603050405020304" pitchFamily="18" charset="0"/>
            </a:rPr>
            <a:t> </a:t>
          </a:r>
          <a:r>
            <a:rPr lang="ru-RU" sz="2500" kern="1200" dirty="0">
              <a:latin typeface="Times New Roman" panose="02020603050405020304" pitchFamily="18" charset="0"/>
              <a:ea typeface="Times New Roman" panose="02020603050405020304" pitchFamily="18" charset="0"/>
            </a:rPr>
            <a:t>семью и ее членов с целью восстановления, оптимизации ее функционирования и совершенствования отношений между ее членами, создания благоприятных внутрисемейных условий для развития семьи и ее членов. </a:t>
          </a:r>
        </a:p>
      </dsp:txBody>
      <dsp:txXfrm>
        <a:off x="1404" y="1393447"/>
        <a:ext cx="5477263" cy="3286358"/>
      </dsp:txXfrm>
    </dsp:sp>
    <dsp:sp modelId="{5E13219E-8614-4C2B-A7DA-F3A46C279E73}">
      <dsp:nvSpPr>
        <dsp:cNvPr id="0" name=""/>
        <dsp:cNvSpPr/>
      </dsp:nvSpPr>
      <dsp:spPr>
        <a:xfrm>
          <a:off x="6026394" y="1393447"/>
          <a:ext cx="5477263" cy="3286358"/>
        </a:xfrm>
        <a:prstGeom prst="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40000"/>
                <a:tint val="83000"/>
                <a:satMod val="100000"/>
                <a:lumMod val="1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40000"/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i="1" kern="1200">
              <a:latin typeface="Times New Roman" panose="02020603050405020304" pitchFamily="18" charset="0"/>
              <a:ea typeface="Times New Roman" panose="02020603050405020304" pitchFamily="18" charset="0"/>
            </a:rPr>
            <a:t>Индивидуальные беседы </a:t>
          </a:r>
          <a:r>
            <a:rPr lang="ru-RU" sz="2500" kern="1200">
              <a:latin typeface="Times New Roman" panose="02020603050405020304" pitchFamily="18" charset="0"/>
              <a:ea typeface="Times New Roman" panose="02020603050405020304" pitchFamily="18" charset="0"/>
            </a:rPr>
            <a:t>обусловлены выслушиванием проблем,</a:t>
          </a:r>
          <a:r>
            <a:rPr lang="ru-RU" sz="2500" b="1" i="1" kern="1200">
              <a:latin typeface="Times New Roman" panose="02020603050405020304" pitchFamily="18" charset="0"/>
              <a:ea typeface="Times New Roman" panose="02020603050405020304" pitchFamily="18" charset="0"/>
            </a:rPr>
            <a:t> </a:t>
          </a:r>
          <a:r>
            <a:rPr lang="ru-RU" sz="2500" kern="1200">
              <a:latin typeface="Times New Roman" panose="02020603050405020304" pitchFamily="18" charset="0"/>
              <a:ea typeface="Times New Roman" panose="02020603050405020304" pitchFamily="18" charset="0"/>
            </a:rPr>
            <a:t>предложением путей выхода из затруднительных педагогических ситуаций на уровне рекомендаций.</a:t>
          </a:r>
          <a:endParaRPr lang="ru-RU" sz="2500" kern="1200" dirty="0">
            <a:latin typeface="Times New Roman" panose="02020603050405020304" pitchFamily="18" charset="0"/>
            <a:ea typeface="Times New Roman" panose="02020603050405020304" pitchFamily="18" charset="0"/>
          </a:endParaRPr>
        </a:p>
      </dsp:txBody>
      <dsp:txXfrm>
        <a:off x="6026394" y="1393447"/>
        <a:ext cx="5477263" cy="3286358"/>
      </dsp:txXfrm>
    </dsp:sp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B036D4-D72B-458D-A697-5DF729E43ABB}">
      <dsp:nvSpPr>
        <dsp:cNvPr id="0" name=""/>
        <dsp:cNvSpPr/>
      </dsp:nvSpPr>
      <dsp:spPr>
        <a:xfrm>
          <a:off x="0" y="0"/>
          <a:ext cx="8754977" cy="6823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0"/>
                <a:tint val="83000"/>
                <a:satMod val="100000"/>
                <a:lumMod val="1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0"/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>
              <a:latin typeface="Times New Roman" pitchFamily="18" charset="0"/>
              <a:cs typeface="Times New Roman" pitchFamily="18" charset="0"/>
            </a:rPr>
            <a:t>состав семьи;</a:t>
          </a:r>
          <a:endParaRPr lang="ru-RU" sz="2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9986" y="19986"/>
        <a:ext cx="7938815" cy="642393"/>
      </dsp:txXfrm>
    </dsp:sp>
    <dsp:sp modelId="{02E27BAF-AA14-4B8B-BE16-03145E5CC500}">
      <dsp:nvSpPr>
        <dsp:cNvPr id="0" name=""/>
        <dsp:cNvSpPr/>
      </dsp:nvSpPr>
      <dsp:spPr>
        <a:xfrm>
          <a:off x="653780" y="777138"/>
          <a:ext cx="8754977" cy="6823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10000"/>
                <a:tint val="83000"/>
                <a:satMod val="100000"/>
                <a:lumMod val="1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10000"/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>
              <a:latin typeface="Times New Roman" pitchFamily="18" charset="0"/>
              <a:cs typeface="Times New Roman" pitchFamily="18" charset="0"/>
            </a:rPr>
            <a:t>образование родителей и других членов семьи;</a:t>
          </a:r>
          <a:endParaRPr lang="ru-RU" sz="2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673766" y="797124"/>
        <a:ext cx="7617687" cy="642393"/>
      </dsp:txXfrm>
    </dsp:sp>
    <dsp:sp modelId="{A1F42ABA-08F8-48CB-B041-DB0F6A695B48}">
      <dsp:nvSpPr>
        <dsp:cNvPr id="0" name=""/>
        <dsp:cNvSpPr/>
      </dsp:nvSpPr>
      <dsp:spPr>
        <a:xfrm>
          <a:off x="1307561" y="1554276"/>
          <a:ext cx="8754977" cy="6823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20000"/>
                <a:tint val="83000"/>
                <a:satMod val="100000"/>
                <a:lumMod val="1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20000"/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>
              <a:latin typeface="Times New Roman" pitchFamily="18" charset="0"/>
              <a:cs typeface="Times New Roman" pitchFamily="18" charset="0"/>
            </a:rPr>
            <a:t>профессии родителей и членов семьи;</a:t>
          </a:r>
          <a:endParaRPr lang="ru-RU" sz="2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327547" y="1574262"/>
        <a:ext cx="7617687" cy="642393"/>
      </dsp:txXfrm>
    </dsp:sp>
    <dsp:sp modelId="{D730B8A0-8C15-4BF3-A058-B9AD20F5D57B}">
      <dsp:nvSpPr>
        <dsp:cNvPr id="0" name=""/>
        <dsp:cNvSpPr/>
      </dsp:nvSpPr>
      <dsp:spPr>
        <a:xfrm>
          <a:off x="1961342" y="2331414"/>
          <a:ext cx="8754977" cy="6823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30000"/>
                <a:tint val="83000"/>
                <a:satMod val="100000"/>
                <a:lumMod val="1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30000"/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>
              <a:latin typeface="Times New Roman" pitchFamily="18" charset="0"/>
              <a:cs typeface="Times New Roman" pitchFamily="18" charset="0"/>
            </a:rPr>
            <a:t>увлечение (хобби) родителей;</a:t>
          </a:r>
          <a:endParaRPr lang="ru-RU" sz="2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981328" y="2351400"/>
        <a:ext cx="7617687" cy="642393"/>
      </dsp:txXfrm>
    </dsp:sp>
    <dsp:sp modelId="{2604461C-EB86-41C1-AB4A-F8CA0FCE6AE2}">
      <dsp:nvSpPr>
        <dsp:cNvPr id="0" name=""/>
        <dsp:cNvSpPr/>
      </dsp:nvSpPr>
      <dsp:spPr>
        <a:xfrm>
          <a:off x="2615123" y="3108552"/>
          <a:ext cx="8754977" cy="6823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40000"/>
                <a:tint val="83000"/>
                <a:satMod val="100000"/>
                <a:lumMod val="1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40000"/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>
              <a:latin typeface="Times New Roman" pitchFamily="18" charset="0"/>
              <a:cs typeface="Times New Roman" pitchFamily="18" charset="0"/>
            </a:rPr>
            <a:t>приоритеты семьи в воспитании детей.</a:t>
          </a:r>
          <a:endParaRPr lang="ru-RU" sz="2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635109" y="3128538"/>
        <a:ext cx="7617687" cy="642393"/>
      </dsp:txXfrm>
    </dsp:sp>
    <dsp:sp modelId="{BE87F83C-3135-44C3-949D-CC94B8F48D3B}">
      <dsp:nvSpPr>
        <dsp:cNvPr id="0" name=""/>
        <dsp:cNvSpPr/>
      </dsp:nvSpPr>
      <dsp:spPr>
        <a:xfrm>
          <a:off x="8311440" y="498505"/>
          <a:ext cx="443537" cy="443537"/>
        </a:xfrm>
        <a:prstGeom prst="downArrow">
          <a:avLst>
            <a:gd name="adj1" fmla="val 55000"/>
            <a:gd name="adj2" fmla="val 45000"/>
          </a:avLst>
        </a:prstGeom>
        <a:solidFill>
          <a:schemeClr val="accent1"/>
        </a:solidFill>
        <a:ln w="19050" cap="flat" cmpd="sng" algn="ctr">
          <a:solidFill>
            <a:schemeClr val="lt1"/>
          </a:solidFill>
          <a:prstDash val="solid"/>
        </a:ln>
        <a:effectLst/>
      </dsp:spPr>
      <dsp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/>
        </a:p>
      </dsp:txBody>
      <dsp:txXfrm>
        <a:off x="8411236" y="498505"/>
        <a:ext cx="243945" cy="333762"/>
      </dsp:txXfrm>
    </dsp:sp>
    <dsp:sp modelId="{B435BEE8-3DB2-4795-816E-4B15C614CEE9}">
      <dsp:nvSpPr>
        <dsp:cNvPr id="0" name=""/>
        <dsp:cNvSpPr/>
      </dsp:nvSpPr>
      <dsp:spPr>
        <a:xfrm>
          <a:off x="8965221" y="1275643"/>
          <a:ext cx="443537" cy="443537"/>
        </a:xfrm>
        <a:prstGeom prst="downArrow">
          <a:avLst>
            <a:gd name="adj1" fmla="val 55000"/>
            <a:gd name="adj2" fmla="val 45000"/>
          </a:avLst>
        </a:prstGeom>
        <a:solidFill>
          <a:schemeClr val="accent1"/>
        </a:solidFill>
        <a:ln w="19050" cap="flat" cmpd="sng" algn="ctr">
          <a:solidFill>
            <a:schemeClr val="lt1"/>
          </a:solidFill>
          <a:prstDash val="solid"/>
        </a:ln>
        <a:effectLst/>
      </dsp:spPr>
      <dsp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/>
        </a:p>
      </dsp:txBody>
      <dsp:txXfrm>
        <a:off x="9065017" y="1275643"/>
        <a:ext cx="243945" cy="333762"/>
      </dsp:txXfrm>
    </dsp:sp>
    <dsp:sp modelId="{FA49AEFD-8641-4AB6-960C-173378FCB528}">
      <dsp:nvSpPr>
        <dsp:cNvPr id="0" name=""/>
        <dsp:cNvSpPr/>
      </dsp:nvSpPr>
      <dsp:spPr>
        <a:xfrm>
          <a:off x="9619001" y="2041409"/>
          <a:ext cx="443537" cy="443537"/>
        </a:xfrm>
        <a:prstGeom prst="downArrow">
          <a:avLst>
            <a:gd name="adj1" fmla="val 55000"/>
            <a:gd name="adj2" fmla="val 45000"/>
          </a:avLst>
        </a:prstGeom>
        <a:solidFill>
          <a:schemeClr val="accent1"/>
        </a:solidFill>
        <a:ln w="19050" cap="flat" cmpd="sng" algn="ctr">
          <a:solidFill>
            <a:schemeClr val="lt1"/>
          </a:solidFill>
          <a:prstDash val="solid"/>
        </a:ln>
        <a:effectLst/>
      </dsp:spPr>
      <dsp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/>
        </a:p>
      </dsp:txBody>
      <dsp:txXfrm>
        <a:off x="9718797" y="2041409"/>
        <a:ext cx="243945" cy="333762"/>
      </dsp:txXfrm>
    </dsp:sp>
    <dsp:sp modelId="{33C29EAA-16A1-426F-9403-722293301A78}">
      <dsp:nvSpPr>
        <dsp:cNvPr id="0" name=""/>
        <dsp:cNvSpPr/>
      </dsp:nvSpPr>
      <dsp:spPr>
        <a:xfrm>
          <a:off x="10272782" y="2826129"/>
          <a:ext cx="443537" cy="443537"/>
        </a:xfrm>
        <a:prstGeom prst="downArrow">
          <a:avLst>
            <a:gd name="adj1" fmla="val 55000"/>
            <a:gd name="adj2" fmla="val 45000"/>
          </a:avLst>
        </a:prstGeom>
        <a:solidFill>
          <a:schemeClr val="accent1"/>
        </a:solidFill>
        <a:ln w="19050" cap="flat" cmpd="sng" algn="ctr">
          <a:solidFill>
            <a:schemeClr val="lt1"/>
          </a:solidFill>
          <a:prstDash val="solid"/>
        </a:ln>
        <a:effectLst/>
      </dsp:spPr>
      <dsp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/>
        </a:p>
      </dsp:txBody>
      <dsp:txXfrm>
        <a:off x="10372578" y="2826129"/>
        <a:ext cx="243945" cy="33376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C5437D-829C-446A-91BF-6EA45A9BC97B}">
      <dsp:nvSpPr>
        <dsp:cNvPr id="0" name=""/>
        <dsp:cNvSpPr/>
      </dsp:nvSpPr>
      <dsp:spPr>
        <a:xfrm>
          <a:off x="264561" y="2627"/>
          <a:ext cx="4605239" cy="230261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3000"/>
                <a:satMod val="10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>
              <a:latin typeface="Times New Roman" pitchFamily="18" charset="0"/>
            </a:rPr>
            <a:t>КОСМОС, ПЛАНЕТЫ, ЭПОХА, УРОВЕНЬ НАУЧНО ТЕХНИЧЕСКОГО ПРОГРЕССА , ДЕМОГРАФИЧЕСКАЯ СИТУАЦИЯ;</a:t>
          </a:r>
        </a:p>
      </dsp:txBody>
      <dsp:txXfrm>
        <a:off x="332002" y="70068"/>
        <a:ext cx="4470357" cy="2167737"/>
      </dsp:txXfrm>
    </dsp:sp>
    <dsp:sp modelId="{7B38BA2D-FE7A-4F4A-8657-263CE1C176C2}">
      <dsp:nvSpPr>
        <dsp:cNvPr id="0" name=""/>
        <dsp:cNvSpPr/>
      </dsp:nvSpPr>
      <dsp:spPr>
        <a:xfrm>
          <a:off x="6021111" y="2627"/>
          <a:ext cx="4605239" cy="230261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3000"/>
                <a:satMod val="10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ГОСУДАРСТВО</a:t>
          </a:r>
        </a:p>
      </dsp:txBody>
      <dsp:txXfrm>
        <a:off x="6088552" y="70068"/>
        <a:ext cx="4470357" cy="2167737"/>
      </dsp:txXfrm>
    </dsp:sp>
    <dsp:sp modelId="{94E4FBA5-E936-4974-AA5F-726D9D75A7AD}">
      <dsp:nvSpPr>
        <dsp:cNvPr id="0" name=""/>
        <dsp:cNvSpPr/>
      </dsp:nvSpPr>
      <dsp:spPr>
        <a:xfrm>
          <a:off x="6481635" y="2305247"/>
          <a:ext cx="460523" cy="172696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26964"/>
              </a:lnTo>
              <a:lnTo>
                <a:pt x="460523" y="1726964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0B6FCEE-DF03-4A20-88D6-9F5A62B28F00}">
      <dsp:nvSpPr>
        <dsp:cNvPr id="0" name=""/>
        <dsp:cNvSpPr/>
      </dsp:nvSpPr>
      <dsp:spPr>
        <a:xfrm>
          <a:off x="6942159" y="2880901"/>
          <a:ext cx="3684191" cy="230261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i="1" kern="1200" dirty="0">
              <a:latin typeface="Times New Roman" pitchFamily="18" charset="0"/>
            </a:rPr>
            <a:t>социально-экономическая система, общественная психология, общественное сознание (идеология, политика, политическая и правовая культура, мораль, религия, искусство, наука)</a:t>
          </a:r>
        </a:p>
      </dsp:txBody>
      <dsp:txXfrm>
        <a:off x="7009600" y="2948342"/>
        <a:ext cx="3549309" cy="2167737"/>
      </dsp:txXfrm>
    </dsp:sp>
  </dsp:spTree>
</dsp:drawing>
</file>

<file path=ppt/diagrams/drawing3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01F6CA-AFA3-49CC-8FA4-0BCC5E16CCD2}">
      <dsp:nvSpPr>
        <dsp:cNvPr id="0" name=""/>
        <dsp:cNvSpPr/>
      </dsp:nvSpPr>
      <dsp:spPr>
        <a:xfrm>
          <a:off x="60934" y="49984"/>
          <a:ext cx="8534295" cy="89306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0"/>
                <a:tint val="83000"/>
                <a:satMod val="100000"/>
                <a:lumMod val="1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0"/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>
              <a:latin typeface="Times New Roman" pitchFamily="18" charset="0"/>
              <a:cs typeface="Times New Roman" pitchFamily="18" charset="0"/>
            </a:rPr>
            <a:t>характер взаимоотношений;</a:t>
          </a:r>
          <a:endParaRPr lang="ru-RU" sz="2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87091" y="76141"/>
        <a:ext cx="7466120" cy="840750"/>
      </dsp:txXfrm>
    </dsp:sp>
    <dsp:sp modelId="{E951FF5D-0991-4AC3-AFB9-8AA064D4E8D2}">
      <dsp:nvSpPr>
        <dsp:cNvPr id="0" name=""/>
        <dsp:cNvSpPr/>
      </dsp:nvSpPr>
      <dsp:spPr>
        <a:xfrm>
          <a:off x="637301" y="1017100"/>
          <a:ext cx="8534295" cy="89306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10000"/>
                <a:tint val="83000"/>
                <a:satMod val="100000"/>
                <a:lumMod val="1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10000"/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>
              <a:latin typeface="Times New Roman" pitchFamily="18" charset="0"/>
              <a:cs typeface="Times New Roman" pitchFamily="18" charset="0"/>
            </a:rPr>
            <a:t>позиция каждого члена семьи в том или ином вопросе; </a:t>
          </a:r>
          <a:endParaRPr lang="ru-RU" sz="2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663458" y="1043257"/>
        <a:ext cx="7264188" cy="840750"/>
      </dsp:txXfrm>
    </dsp:sp>
    <dsp:sp modelId="{95847813-7823-4C57-8900-A451F692E740}">
      <dsp:nvSpPr>
        <dsp:cNvPr id="0" name=""/>
        <dsp:cNvSpPr/>
      </dsp:nvSpPr>
      <dsp:spPr>
        <a:xfrm>
          <a:off x="1274602" y="2034201"/>
          <a:ext cx="8534295" cy="89306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20000"/>
                <a:tint val="83000"/>
                <a:satMod val="100000"/>
                <a:lumMod val="1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20000"/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>
              <a:latin typeface="Times New Roman" pitchFamily="18" charset="0"/>
              <a:cs typeface="Times New Roman" pitchFamily="18" charset="0"/>
            </a:rPr>
            <a:t>степень участия родителей и всех членов семьи в воспитании детей; </a:t>
          </a:r>
          <a:endParaRPr lang="ru-RU" sz="2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300759" y="2060358"/>
        <a:ext cx="7264188" cy="840750"/>
      </dsp:txXfrm>
    </dsp:sp>
    <dsp:sp modelId="{A592C8D5-B97A-4C40-A12E-B7D74B6FFAEE}">
      <dsp:nvSpPr>
        <dsp:cNvPr id="0" name=""/>
        <dsp:cNvSpPr/>
      </dsp:nvSpPr>
      <dsp:spPr>
        <a:xfrm>
          <a:off x="1911903" y="3051302"/>
          <a:ext cx="8534295" cy="89306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30000"/>
                <a:tint val="83000"/>
                <a:satMod val="100000"/>
                <a:lumMod val="1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30000"/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>
              <a:latin typeface="Times New Roman" pitchFamily="18" charset="0"/>
              <a:cs typeface="Times New Roman" pitchFamily="18" charset="0"/>
            </a:rPr>
            <a:t>степень воспитательных усилий;</a:t>
          </a:r>
          <a:endParaRPr lang="ru-RU" sz="2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938060" y="3077459"/>
        <a:ext cx="7264188" cy="840750"/>
      </dsp:txXfrm>
    </dsp:sp>
    <dsp:sp modelId="{416A9D93-605D-47FA-A2F9-9C96DD303F87}">
      <dsp:nvSpPr>
        <dsp:cNvPr id="0" name=""/>
        <dsp:cNvSpPr/>
      </dsp:nvSpPr>
      <dsp:spPr>
        <a:xfrm>
          <a:off x="2549205" y="4068402"/>
          <a:ext cx="8534295" cy="89306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40000"/>
                <a:tint val="83000"/>
                <a:satMod val="100000"/>
                <a:lumMod val="1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40000"/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>
              <a:latin typeface="Times New Roman" pitchFamily="18" charset="0"/>
              <a:cs typeface="Times New Roman" pitchFamily="18" charset="0"/>
            </a:rPr>
            <a:t>тон обращения друг к другу.</a:t>
          </a:r>
          <a:endParaRPr lang="ru-RU" sz="2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575362" y="4094559"/>
        <a:ext cx="7264188" cy="840750"/>
      </dsp:txXfrm>
    </dsp:sp>
    <dsp:sp modelId="{61333D96-07F1-45AE-BEF5-D6EA4E098EFC}">
      <dsp:nvSpPr>
        <dsp:cNvPr id="0" name=""/>
        <dsp:cNvSpPr/>
      </dsp:nvSpPr>
      <dsp:spPr>
        <a:xfrm>
          <a:off x="7953803" y="652432"/>
          <a:ext cx="580491" cy="580491"/>
        </a:xfrm>
        <a:prstGeom prst="downArrow">
          <a:avLst>
            <a:gd name="adj1" fmla="val 55000"/>
            <a:gd name="adj2" fmla="val 45000"/>
          </a:avLst>
        </a:prstGeom>
        <a:solidFill>
          <a:schemeClr val="accent1"/>
        </a:solidFill>
        <a:ln w="15875" cap="flat" cmpd="sng" algn="ctr">
          <a:solidFill>
            <a:schemeClr val="accent1">
              <a:shade val="50000"/>
            </a:schemeClr>
          </a:solidFill>
          <a:prstDash val="solid"/>
        </a:ln>
        <a:effectLst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600" kern="1200"/>
        </a:p>
      </dsp:txBody>
      <dsp:txXfrm>
        <a:off x="8084413" y="652432"/>
        <a:ext cx="319271" cy="436819"/>
      </dsp:txXfrm>
    </dsp:sp>
    <dsp:sp modelId="{83E9AFC4-2BF6-4DA2-83B9-A1EF73CC9716}">
      <dsp:nvSpPr>
        <dsp:cNvPr id="0" name=""/>
        <dsp:cNvSpPr/>
      </dsp:nvSpPr>
      <dsp:spPr>
        <a:xfrm>
          <a:off x="8591104" y="1669533"/>
          <a:ext cx="580491" cy="580491"/>
        </a:xfrm>
        <a:prstGeom prst="downArrow">
          <a:avLst>
            <a:gd name="adj1" fmla="val 55000"/>
            <a:gd name="adj2" fmla="val 45000"/>
          </a:avLst>
        </a:prstGeom>
        <a:solidFill>
          <a:schemeClr val="accent1"/>
        </a:solidFill>
        <a:ln w="15875" cap="flat" cmpd="sng" algn="ctr">
          <a:solidFill>
            <a:schemeClr val="accent1">
              <a:shade val="50000"/>
            </a:schemeClr>
          </a:solidFill>
          <a:prstDash val="solid"/>
        </a:ln>
        <a:effectLst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600" kern="1200"/>
        </a:p>
      </dsp:txBody>
      <dsp:txXfrm>
        <a:off x="8721714" y="1669533"/>
        <a:ext cx="319271" cy="436819"/>
      </dsp:txXfrm>
    </dsp:sp>
    <dsp:sp modelId="{DF786114-8285-4E65-BA47-87F061121A10}">
      <dsp:nvSpPr>
        <dsp:cNvPr id="0" name=""/>
        <dsp:cNvSpPr/>
      </dsp:nvSpPr>
      <dsp:spPr>
        <a:xfrm>
          <a:off x="9228405" y="2671749"/>
          <a:ext cx="580491" cy="580491"/>
        </a:xfrm>
        <a:prstGeom prst="downArrow">
          <a:avLst>
            <a:gd name="adj1" fmla="val 55000"/>
            <a:gd name="adj2" fmla="val 45000"/>
          </a:avLst>
        </a:prstGeom>
        <a:solidFill>
          <a:schemeClr val="accent1"/>
        </a:solidFill>
        <a:ln w="15875" cap="flat" cmpd="sng" algn="ctr">
          <a:solidFill>
            <a:schemeClr val="accent1">
              <a:shade val="50000"/>
            </a:schemeClr>
          </a:solidFill>
          <a:prstDash val="solid"/>
        </a:ln>
        <a:effectLst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600" kern="1200"/>
        </a:p>
      </dsp:txBody>
      <dsp:txXfrm>
        <a:off x="9359015" y="2671749"/>
        <a:ext cx="319271" cy="436819"/>
      </dsp:txXfrm>
    </dsp:sp>
    <dsp:sp modelId="{C2AC0FA5-C2B3-4CE3-B224-E9031C3AB106}">
      <dsp:nvSpPr>
        <dsp:cNvPr id="0" name=""/>
        <dsp:cNvSpPr/>
      </dsp:nvSpPr>
      <dsp:spPr>
        <a:xfrm>
          <a:off x="9865707" y="3698773"/>
          <a:ext cx="580491" cy="580491"/>
        </a:xfrm>
        <a:prstGeom prst="downArrow">
          <a:avLst>
            <a:gd name="adj1" fmla="val 55000"/>
            <a:gd name="adj2" fmla="val 45000"/>
          </a:avLst>
        </a:prstGeom>
        <a:solidFill>
          <a:schemeClr val="accent1"/>
        </a:solidFill>
        <a:ln w="15875" cap="flat" cmpd="sng" algn="ctr">
          <a:solidFill>
            <a:schemeClr val="accent1">
              <a:shade val="50000"/>
            </a:schemeClr>
          </a:solidFill>
          <a:prstDash val="solid"/>
        </a:ln>
        <a:effectLst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600" kern="1200"/>
        </a:p>
      </dsp:txBody>
      <dsp:txXfrm>
        <a:off x="9996317" y="3698773"/>
        <a:ext cx="319271" cy="436819"/>
      </dsp:txXfrm>
    </dsp:sp>
  </dsp:spTree>
</dsp:drawing>
</file>

<file path=ppt/diagrams/drawing3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1CD704-B1F2-4D5E-A720-6188498D22C0}">
      <dsp:nvSpPr>
        <dsp:cNvPr id="0" name=""/>
        <dsp:cNvSpPr/>
      </dsp:nvSpPr>
      <dsp:spPr>
        <a:xfrm>
          <a:off x="0" y="0"/>
          <a:ext cx="8768534" cy="108401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0"/>
                <a:tint val="83000"/>
                <a:satMod val="100000"/>
                <a:lumMod val="1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0"/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>
              <a:latin typeface="Times New Roman" pitchFamily="18" charset="0"/>
              <a:cs typeface="Times New Roman" pitchFamily="18" charset="0"/>
            </a:rPr>
            <a:t>вовлечение детей в общие семейные дела;</a:t>
          </a:r>
          <a:endParaRPr lang="ru-RU" sz="2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1750" y="31750"/>
        <a:ext cx="7507196" cy="1020516"/>
      </dsp:txXfrm>
    </dsp:sp>
    <dsp:sp modelId="{8C5EDB25-E6FD-41AC-BD5A-A19CEE35FD43}">
      <dsp:nvSpPr>
        <dsp:cNvPr id="0" name=""/>
        <dsp:cNvSpPr/>
      </dsp:nvSpPr>
      <dsp:spPr>
        <a:xfrm>
          <a:off x="734364" y="1281110"/>
          <a:ext cx="8768534" cy="108401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13333"/>
                <a:tint val="83000"/>
                <a:satMod val="100000"/>
                <a:lumMod val="1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13333"/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>
              <a:latin typeface="Times New Roman" pitchFamily="18" charset="0"/>
              <a:cs typeface="Times New Roman" pitchFamily="18" charset="0"/>
            </a:rPr>
            <a:t>разобщенность родителей и детей в семейных делах;</a:t>
          </a:r>
          <a:endParaRPr lang="ru-RU" sz="2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766114" y="1312860"/>
        <a:ext cx="7266058" cy="1020516"/>
      </dsp:txXfrm>
    </dsp:sp>
    <dsp:sp modelId="{9D0556A1-1906-498D-B179-16D22EAD4D41}">
      <dsp:nvSpPr>
        <dsp:cNvPr id="0" name=""/>
        <dsp:cNvSpPr/>
      </dsp:nvSpPr>
      <dsp:spPr>
        <a:xfrm>
          <a:off x="1457768" y="2562220"/>
          <a:ext cx="8768534" cy="108401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26667"/>
                <a:tint val="83000"/>
                <a:satMod val="100000"/>
                <a:lumMod val="1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26667"/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>
              <a:latin typeface="Times New Roman" pitchFamily="18" charset="0"/>
              <a:cs typeface="Times New Roman" pitchFamily="18" charset="0"/>
            </a:rPr>
            <a:t>отстранение детей от семейных дел;</a:t>
          </a:r>
          <a:endParaRPr lang="ru-RU" sz="2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489518" y="2593970"/>
        <a:ext cx="7277019" cy="1020516"/>
      </dsp:txXfrm>
    </dsp:sp>
    <dsp:sp modelId="{07784497-9680-454F-B17C-9644E8FEF435}">
      <dsp:nvSpPr>
        <dsp:cNvPr id="0" name=""/>
        <dsp:cNvSpPr/>
      </dsp:nvSpPr>
      <dsp:spPr>
        <a:xfrm>
          <a:off x="2192133" y="3843331"/>
          <a:ext cx="8768534" cy="108401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40000"/>
                <a:tint val="83000"/>
                <a:satMod val="100000"/>
                <a:lumMod val="1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40000"/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>
              <a:latin typeface="Times New Roman" pitchFamily="18" charset="0"/>
              <a:cs typeface="Times New Roman" pitchFamily="18" charset="0"/>
            </a:rPr>
            <a:t>дифференциация обязанностей взрослых при организации различных форм деятельности в семье.</a:t>
          </a:r>
          <a:endParaRPr lang="ru-RU" sz="2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223883" y="3875081"/>
        <a:ext cx="7266058" cy="1020516"/>
      </dsp:txXfrm>
    </dsp:sp>
    <dsp:sp modelId="{C959DB8D-1EE1-4D7F-A25D-35A5F92D631B}">
      <dsp:nvSpPr>
        <dsp:cNvPr id="0" name=""/>
        <dsp:cNvSpPr/>
      </dsp:nvSpPr>
      <dsp:spPr>
        <a:xfrm>
          <a:off x="8063923" y="830258"/>
          <a:ext cx="704610" cy="704610"/>
        </a:xfrm>
        <a:prstGeom prst="downArrow">
          <a:avLst>
            <a:gd name="adj1" fmla="val 55000"/>
            <a:gd name="adj2" fmla="val 45000"/>
          </a:avLst>
        </a:prstGeom>
        <a:solidFill>
          <a:schemeClr val="accent1"/>
        </a:solidFill>
        <a:ln w="15875" cap="flat" cmpd="sng" algn="ctr">
          <a:solidFill>
            <a:schemeClr val="accent1">
              <a:shade val="50000"/>
            </a:schemeClr>
          </a:solidFill>
          <a:prstDash val="solid"/>
        </a:ln>
        <a:effectLst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kern="1200"/>
        </a:p>
      </dsp:txBody>
      <dsp:txXfrm>
        <a:off x="8222460" y="830258"/>
        <a:ext cx="387536" cy="530219"/>
      </dsp:txXfrm>
    </dsp:sp>
    <dsp:sp modelId="{4E082E7B-1A4B-47F6-A579-F2128C32846F}">
      <dsp:nvSpPr>
        <dsp:cNvPr id="0" name=""/>
        <dsp:cNvSpPr/>
      </dsp:nvSpPr>
      <dsp:spPr>
        <a:xfrm>
          <a:off x="8743695" y="2111368"/>
          <a:ext cx="704610" cy="704610"/>
        </a:xfrm>
        <a:prstGeom prst="downArrow">
          <a:avLst>
            <a:gd name="adj1" fmla="val 55000"/>
            <a:gd name="adj2" fmla="val 45000"/>
          </a:avLst>
        </a:prstGeom>
        <a:solidFill>
          <a:schemeClr val="accent1"/>
        </a:solidFill>
        <a:ln w="15875" cap="flat" cmpd="sng" algn="ctr">
          <a:solidFill>
            <a:schemeClr val="accent1">
              <a:shade val="50000"/>
            </a:schemeClr>
          </a:solidFill>
          <a:prstDash val="solid"/>
        </a:ln>
        <a:effectLst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kern="1200"/>
        </a:p>
      </dsp:txBody>
      <dsp:txXfrm>
        <a:off x="8902232" y="2111368"/>
        <a:ext cx="387536" cy="530219"/>
      </dsp:txXfrm>
    </dsp:sp>
    <dsp:sp modelId="{0EBF76C4-9235-4849-9941-FD618C104397}">
      <dsp:nvSpPr>
        <dsp:cNvPr id="0" name=""/>
        <dsp:cNvSpPr/>
      </dsp:nvSpPr>
      <dsp:spPr>
        <a:xfrm>
          <a:off x="9385216" y="3365182"/>
          <a:ext cx="704610" cy="704610"/>
        </a:xfrm>
        <a:prstGeom prst="downArrow">
          <a:avLst>
            <a:gd name="adj1" fmla="val 55000"/>
            <a:gd name="adj2" fmla="val 45000"/>
          </a:avLst>
        </a:prstGeom>
        <a:solidFill>
          <a:schemeClr val="accent1"/>
        </a:solidFill>
        <a:ln w="15875" cap="flat" cmpd="sng" algn="ctr">
          <a:solidFill>
            <a:schemeClr val="accent1">
              <a:shade val="50000"/>
            </a:schemeClr>
          </a:solidFill>
          <a:prstDash val="solid"/>
        </a:ln>
        <a:effectLst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kern="1200"/>
        </a:p>
      </dsp:txBody>
      <dsp:txXfrm>
        <a:off x="9543753" y="3365182"/>
        <a:ext cx="387536" cy="530219"/>
      </dsp:txXfrm>
    </dsp:sp>
  </dsp:spTree>
</dsp:drawing>
</file>

<file path=ppt/diagrams/drawing3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23A035-ACB9-4CA8-8DE4-E795DBEECAFD}">
      <dsp:nvSpPr>
        <dsp:cNvPr id="0" name=""/>
        <dsp:cNvSpPr/>
      </dsp:nvSpPr>
      <dsp:spPr>
        <a:xfrm>
          <a:off x="0" y="0"/>
          <a:ext cx="9316568" cy="152623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0"/>
                <a:tint val="83000"/>
                <a:satMod val="100000"/>
                <a:lumMod val="1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0"/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>
              <a:latin typeface="Times New Roman" pitchFamily="18" charset="0"/>
              <a:cs typeface="Times New Roman" pitchFamily="18" charset="0"/>
            </a:rPr>
            <a:t>наличие определенных психолого – педагогических знаний, практических умений родителей;</a:t>
          </a:r>
          <a:endParaRPr lang="ru-RU" sz="3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4702" y="44702"/>
        <a:ext cx="7669639" cy="1436832"/>
      </dsp:txXfrm>
    </dsp:sp>
    <dsp:sp modelId="{3BD75CEB-FBDE-41BA-AF5D-39770E2DF3D0}">
      <dsp:nvSpPr>
        <dsp:cNvPr id="0" name=""/>
        <dsp:cNvSpPr/>
      </dsp:nvSpPr>
      <dsp:spPr>
        <a:xfrm>
          <a:off x="822050" y="1780609"/>
          <a:ext cx="9316568" cy="152623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20000"/>
                <a:tint val="83000"/>
                <a:satMod val="100000"/>
                <a:lumMod val="1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20000"/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>
              <a:latin typeface="Times New Roman" pitchFamily="18" charset="0"/>
              <a:cs typeface="Times New Roman" pitchFamily="18" charset="0"/>
            </a:rPr>
            <a:t>ограниченность в психолого – педагогических знаний;</a:t>
          </a:r>
          <a:endParaRPr lang="ru-RU" sz="3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866752" y="1825311"/>
        <a:ext cx="7413060" cy="1436832"/>
      </dsp:txXfrm>
    </dsp:sp>
    <dsp:sp modelId="{273CED76-6A80-43DF-8645-E042D9A4EA2C}">
      <dsp:nvSpPr>
        <dsp:cNvPr id="0" name=""/>
        <dsp:cNvSpPr/>
      </dsp:nvSpPr>
      <dsp:spPr>
        <a:xfrm>
          <a:off x="1644100" y="3561219"/>
          <a:ext cx="9316568" cy="152623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40000"/>
                <a:tint val="83000"/>
                <a:satMod val="100000"/>
                <a:lumMod val="1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40000"/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>
              <a:latin typeface="Times New Roman" pitchFamily="18" charset="0"/>
              <a:cs typeface="Times New Roman" pitchFamily="18" charset="0"/>
            </a:rPr>
            <a:t>негативное отношение к приобретению психолого – педагогических знаний.</a:t>
          </a:r>
          <a:endParaRPr lang="ru-RU" sz="3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688802" y="3605921"/>
        <a:ext cx="7413060" cy="1436832"/>
      </dsp:txXfrm>
    </dsp:sp>
    <dsp:sp modelId="{3CA35BCC-3662-4B19-A1A2-B8D3C96EAA2B}">
      <dsp:nvSpPr>
        <dsp:cNvPr id="0" name=""/>
        <dsp:cNvSpPr/>
      </dsp:nvSpPr>
      <dsp:spPr>
        <a:xfrm>
          <a:off x="8324514" y="1157396"/>
          <a:ext cx="992053" cy="992053"/>
        </a:xfrm>
        <a:prstGeom prst="downArrow">
          <a:avLst>
            <a:gd name="adj1" fmla="val 55000"/>
            <a:gd name="adj2" fmla="val 45000"/>
          </a:avLst>
        </a:prstGeom>
        <a:solidFill>
          <a:schemeClr val="accent1"/>
        </a:solidFill>
        <a:ln w="15875" cap="flat" cmpd="sng" algn="ctr">
          <a:solidFill>
            <a:schemeClr val="accent1">
              <a:shade val="50000"/>
            </a:schemeClr>
          </a:solidFill>
          <a:prstDash val="solid"/>
        </a:ln>
        <a:effectLst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8547726" y="1157396"/>
        <a:ext cx="545629" cy="746520"/>
      </dsp:txXfrm>
    </dsp:sp>
    <dsp:sp modelId="{EA903045-9ED8-46FD-8CD4-9D1EBFA1FEDA}">
      <dsp:nvSpPr>
        <dsp:cNvPr id="0" name=""/>
        <dsp:cNvSpPr/>
      </dsp:nvSpPr>
      <dsp:spPr>
        <a:xfrm>
          <a:off x="9146564" y="2927830"/>
          <a:ext cx="992053" cy="992053"/>
        </a:xfrm>
        <a:prstGeom prst="downArrow">
          <a:avLst>
            <a:gd name="adj1" fmla="val 55000"/>
            <a:gd name="adj2" fmla="val 45000"/>
          </a:avLst>
        </a:prstGeom>
        <a:solidFill>
          <a:schemeClr val="accent1"/>
        </a:solidFill>
        <a:ln w="15875" cap="flat" cmpd="sng" algn="ctr">
          <a:solidFill>
            <a:schemeClr val="accent1">
              <a:shade val="50000"/>
            </a:schemeClr>
          </a:solidFill>
          <a:prstDash val="solid"/>
        </a:ln>
        <a:effectLst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9369776" y="2927830"/>
        <a:ext cx="545629" cy="746520"/>
      </dsp:txXfrm>
    </dsp:sp>
  </dsp:spTree>
</dsp:drawing>
</file>

<file path=ppt/diagrams/drawing3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B9E890-308C-4A8E-8725-9FCA0B1DCEDD}">
      <dsp:nvSpPr>
        <dsp:cNvPr id="0" name=""/>
        <dsp:cNvSpPr/>
      </dsp:nvSpPr>
      <dsp:spPr>
        <a:xfrm>
          <a:off x="614463" y="3569"/>
          <a:ext cx="2070664" cy="124239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0"/>
                <a:tint val="83000"/>
                <a:satMod val="100000"/>
                <a:lumMod val="1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0"/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latin typeface="Times New Roman" pitchFamily="18" charset="0"/>
              <a:cs typeface="Times New Roman" pitchFamily="18" charset="0"/>
            </a:rPr>
            <a:t>Наблюдение</a:t>
          </a:r>
        </a:p>
      </dsp:txBody>
      <dsp:txXfrm>
        <a:off x="650852" y="39958"/>
        <a:ext cx="1997886" cy="1169620"/>
      </dsp:txXfrm>
    </dsp:sp>
    <dsp:sp modelId="{13E1EDAF-54D0-43B5-9FBB-A95F63B77DF4}">
      <dsp:nvSpPr>
        <dsp:cNvPr id="0" name=""/>
        <dsp:cNvSpPr/>
      </dsp:nvSpPr>
      <dsp:spPr>
        <a:xfrm>
          <a:off x="2867346" y="368006"/>
          <a:ext cx="438980" cy="51352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0"/>
                <a:satOff val="0"/>
                <a:lumOff val="0"/>
                <a:alphaOff val="0"/>
                <a:tint val="83000"/>
                <a:satMod val="100000"/>
                <a:lumMod val="100000"/>
              </a:schemeClr>
            </a:gs>
            <a:gs pos="100000">
              <a:schemeClr val="accent1">
                <a:shade val="90000"/>
                <a:hueOff val="0"/>
                <a:satOff val="0"/>
                <a:lumOff val="0"/>
                <a:alphaOff val="0"/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kern="1200"/>
        </a:p>
      </dsp:txBody>
      <dsp:txXfrm>
        <a:off x="2867346" y="470711"/>
        <a:ext cx="307286" cy="308114"/>
      </dsp:txXfrm>
    </dsp:sp>
    <dsp:sp modelId="{935D22A9-9A70-4C3F-AA4B-29F4B1F409B5}">
      <dsp:nvSpPr>
        <dsp:cNvPr id="0" name=""/>
        <dsp:cNvSpPr/>
      </dsp:nvSpPr>
      <dsp:spPr>
        <a:xfrm>
          <a:off x="3513393" y="3569"/>
          <a:ext cx="2070664" cy="124239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3636"/>
                <a:tint val="83000"/>
                <a:satMod val="100000"/>
                <a:lumMod val="1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3636"/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latin typeface="Times New Roman" pitchFamily="18" charset="0"/>
              <a:cs typeface="Times New Roman" pitchFamily="18" charset="0"/>
            </a:rPr>
            <a:t>Интервьюирование</a:t>
          </a:r>
          <a:endParaRPr lang="ru-RU" sz="1600" kern="1200" dirty="0"/>
        </a:p>
      </dsp:txBody>
      <dsp:txXfrm>
        <a:off x="3549782" y="39958"/>
        <a:ext cx="1997886" cy="1169620"/>
      </dsp:txXfrm>
    </dsp:sp>
    <dsp:sp modelId="{6EA40720-B9F7-4A38-91DF-80D8D5E61D05}">
      <dsp:nvSpPr>
        <dsp:cNvPr id="0" name=""/>
        <dsp:cNvSpPr/>
      </dsp:nvSpPr>
      <dsp:spPr>
        <a:xfrm>
          <a:off x="5766276" y="368006"/>
          <a:ext cx="438980" cy="51352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30831"/>
                <a:satOff val="-1400"/>
                <a:lumOff val="3483"/>
                <a:alphaOff val="0"/>
                <a:tint val="83000"/>
                <a:satMod val="100000"/>
                <a:lumMod val="100000"/>
              </a:schemeClr>
            </a:gs>
            <a:gs pos="100000">
              <a:schemeClr val="accent1">
                <a:shade val="90000"/>
                <a:hueOff val="30831"/>
                <a:satOff val="-1400"/>
                <a:lumOff val="3483"/>
                <a:alphaOff val="0"/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kern="1200"/>
        </a:p>
      </dsp:txBody>
      <dsp:txXfrm>
        <a:off x="5766276" y="470711"/>
        <a:ext cx="307286" cy="308114"/>
      </dsp:txXfrm>
    </dsp:sp>
    <dsp:sp modelId="{0856D8B9-5194-40DC-9200-3F9C0806C0D8}">
      <dsp:nvSpPr>
        <dsp:cNvPr id="0" name=""/>
        <dsp:cNvSpPr/>
      </dsp:nvSpPr>
      <dsp:spPr>
        <a:xfrm>
          <a:off x="6412323" y="3569"/>
          <a:ext cx="2070664" cy="124239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7273"/>
                <a:tint val="83000"/>
                <a:satMod val="100000"/>
                <a:lumMod val="1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7273"/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>
              <a:latin typeface="Times New Roman" pitchFamily="18" charset="0"/>
              <a:cs typeface="Times New Roman" pitchFamily="18" charset="0"/>
            </a:rPr>
            <a:t>Беседа</a:t>
          </a:r>
          <a:endParaRPr lang="ru-RU" sz="16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6448712" y="39958"/>
        <a:ext cx="1997886" cy="1169620"/>
      </dsp:txXfrm>
    </dsp:sp>
    <dsp:sp modelId="{0BF11A26-C628-4D28-80D6-207A2A771DF3}">
      <dsp:nvSpPr>
        <dsp:cNvPr id="0" name=""/>
        <dsp:cNvSpPr/>
      </dsp:nvSpPr>
      <dsp:spPr>
        <a:xfrm>
          <a:off x="8665206" y="368006"/>
          <a:ext cx="438980" cy="51352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61661"/>
                <a:satOff val="-2800"/>
                <a:lumOff val="6966"/>
                <a:alphaOff val="0"/>
                <a:tint val="83000"/>
                <a:satMod val="100000"/>
                <a:lumMod val="100000"/>
              </a:schemeClr>
            </a:gs>
            <a:gs pos="100000">
              <a:schemeClr val="accent1">
                <a:shade val="90000"/>
                <a:hueOff val="61661"/>
                <a:satOff val="-2800"/>
                <a:lumOff val="6966"/>
                <a:alphaOff val="0"/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kern="1200"/>
        </a:p>
      </dsp:txBody>
      <dsp:txXfrm>
        <a:off x="8665206" y="470711"/>
        <a:ext cx="307286" cy="308114"/>
      </dsp:txXfrm>
    </dsp:sp>
    <dsp:sp modelId="{0FE41E95-B4BA-4BB1-B09C-264206CBFE7C}">
      <dsp:nvSpPr>
        <dsp:cNvPr id="0" name=""/>
        <dsp:cNvSpPr/>
      </dsp:nvSpPr>
      <dsp:spPr>
        <a:xfrm>
          <a:off x="9311254" y="3569"/>
          <a:ext cx="2070664" cy="124239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10909"/>
                <a:tint val="83000"/>
                <a:satMod val="100000"/>
                <a:lumMod val="1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10909"/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>
              <a:latin typeface="Times New Roman" pitchFamily="18" charset="0"/>
              <a:cs typeface="Times New Roman" pitchFamily="18" charset="0"/>
            </a:rPr>
            <a:t>Психолого-педагогический тренинг</a:t>
          </a:r>
          <a:endParaRPr lang="ru-RU" sz="16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9347643" y="39958"/>
        <a:ext cx="1997886" cy="1169620"/>
      </dsp:txXfrm>
    </dsp:sp>
    <dsp:sp modelId="{286A98B5-F65E-486F-955F-7824A1677072}">
      <dsp:nvSpPr>
        <dsp:cNvPr id="0" name=""/>
        <dsp:cNvSpPr/>
      </dsp:nvSpPr>
      <dsp:spPr>
        <a:xfrm rot="5400000">
          <a:off x="10127096" y="1390914"/>
          <a:ext cx="438980" cy="51352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92492"/>
                <a:satOff val="-4201"/>
                <a:lumOff val="10449"/>
                <a:alphaOff val="0"/>
                <a:tint val="83000"/>
                <a:satMod val="100000"/>
                <a:lumMod val="100000"/>
              </a:schemeClr>
            </a:gs>
            <a:gs pos="100000">
              <a:schemeClr val="accent1">
                <a:shade val="90000"/>
                <a:hueOff val="92492"/>
                <a:satOff val="-4201"/>
                <a:lumOff val="10449"/>
                <a:alphaOff val="0"/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kern="1200"/>
        </a:p>
      </dsp:txBody>
      <dsp:txXfrm rot="-5400000">
        <a:off x="10192529" y="1428186"/>
        <a:ext cx="308114" cy="307286"/>
      </dsp:txXfrm>
    </dsp:sp>
    <dsp:sp modelId="{04F97885-BA07-4790-A5C6-E0E4B0F6A2C0}">
      <dsp:nvSpPr>
        <dsp:cNvPr id="0" name=""/>
        <dsp:cNvSpPr/>
      </dsp:nvSpPr>
      <dsp:spPr>
        <a:xfrm>
          <a:off x="9311254" y="2074233"/>
          <a:ext cx="2070664" cy="124239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14545"/>
                <a:tint val="83000"/>
                <a:satMod val="100000"/>
                <a:lumMod val="1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14545"/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>
              <a:latin typeface="Times New Roman" pitchFamily="18" charset="0"/>
              <a:cs typeface="Times New Roman" pitchFamily="18" charset="0"/>
            </a:rPr>
            <a:t>Выполнение ребенком практического задания</a:t>
          </a:r>
          <a:endParaRPr lang="ru-RU" sz="16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9347643" y="2110622"/>
        <a:ext cx="1997886" cy="1169620"/>
      </dsp:txXfrm>
    </dsp:sp>
    <dsp:sp modelId="{1B2E3D4E-0CB7-48EB-BAA2-E2A036756AD3}">
      <dsp:nvSpPr>
        <dsp:cNvPr id="0" name=""/>
        <dsp:cNvSpPr/>
      </dsp:nvSpPr>
      <dsp:spPr>
        <a:xfrm rot="10800000">
          <a:off x="8690054" y="2438670"/>
          <a:ext cx="438980" cy="51352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123322"/>
                <a:satOff val="-5601"/>
                <a:lumOff val="13932"/>
                <a:alphaOff val="0"/>
                <a:tint val="83000"/>
                <a:satMod val="100000"/>
                <a:lumMod val="100000"/>
              </a:schemeClr>
            </a:gs>
            <a:gs pos="100000">
              <a:schemeClr val="accent1">
                <a:shade val="90000"/>
                <a:hueOff val="123322"/>
                <a:satOff val="-5601"/>
                <a:lumOff val="13932"/>
                <a:alphaOff val="0"/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kern="1200"/>
        </a:p>
      </dsp:txBody>
      <dsp:txXfrm rot="10800000">
        <a:off x="8821748" y="2541375"/>
        <a:ext cx="307286" cy="308114"/>
      </dsp:txXfrm>
    </dsp:sp>
    <dsp:sp modelId="{DB106A0A-21EB-4599-9716-CE2C8386BF4A}">
      <dsp:nvSpPr>
        <dsp:cNvPr id="0" name=""/>
        <dsp:cNvSpPr/>
      </dsp:nvSpPr>
      <dsp:spPr>
        <a:xfrm>
          <a:off x="6412323" y="2074233"/>
          <a:ext cx="2070664" cy="124239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18182"/>
                <a:tint val="83000"/>
                <a:satMod val="100000"/>
                <a:lumMod val="1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18182"/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>
              <a:latin typeface="Times New Roman" pitchFamily="18" charset="0"/>
              <a:cs typeface="Times New Roman" pitchFamily="18" charset="0"/>
            </a:rPr>
            <a:t>Метод написания родителями мини – сочинения</a:t>
          </a:r>
          <a:endParaRPr lang="ru-RU" sz="16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6448712" y="2110622"/>
        <a:ext cx="1997886" cy="1169620"/>
      </dsp:txXfrm>
    </dsp:sp>
    <dsp:sp modelId="{86F65189-0FFB-4A30-8020-AB3A554EAF34}">
      <dsp:nvSpPr>
        <dsp:cNvPr id="0" name=""/>
        <dsp:cNvSpPr/>
      </dsp:nvSpPr>
      <dsp:spPr>
        <a:xfrm rot="10800000">
          <a:off x="5791124" y="2438670"/>
          <a:ext cx="438980" cy="51352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154153"/>
                <a:satOff val="-7001"/>
                <a:lumOff val="17415"/>
                <a:alphaOff val="0"/>
                <a:tint val="83000"/>
                <a:satMod val="100000"/>
                <a:lumMod val="100000"/>
              </a:schemeClr>
            </a:gs>
            <a:gs pos="100000">
              <a:schemeClr val="accent1">
                <a:shade val="90000"/>
                <a:hueOff val="154153"/>
                <a:satOff val="-7001"/>
                <a:lumOff val="17415"/>
                <a:alphaOff val="0"/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kern="1200"/>
        </a:p>
      </dsp:txBody>
      <dsp:txXfrm rot="10800000">
        <a:off x="5922818" y="2541375"/>
        <a:ext cx="307286" cy="308114"/>
      </dsp:txXfrm>
    </dsp:sp>
    <dsp:sp modelId="{8D723684-EE44-4EA6-90F3-E07BEA69DBC6}">
      <dsp:nvSpPr>
        <dsp:cNvPr id="0" name=""/>
        <dsp:cNvSpPr/>
      </dsp:nvSpPr>
      <dsp:spPr>
        <a:xfrm>
          <a:off x="3513393" y="2074233"/>
          <a:ext cx="2070664" cy="124239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21818"/>
                <a:tint val="83000"/>
                <a:satMod val="100000"/>
                <a:lumMod val="1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21818"/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>
              <a:latin typeface="Times New Roman" pitchFamily="18" charset="0"/>
              <a:cs typeface="Times New Roman" pitchFamily="18" charset="0"/>
            </a:rPr>
            <a:t>Рисуночная методика  </a:t>
          </a:r>
          <a:endParaRPr lang="ru-RU" sz="16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3549782" y="2110622"/>
        <a:ext cx="1997886" cy="1169620"/>
      </dsp:txXfrm>
    </dsp:sp>
    <dsp:sp modelId="{EF79AA01-6FF7-42E3-A0B6-3BD329D36503}">
      <dsp:nvSpPr>
        <dsp:cNvPr id="0" name=""/>
        <dsp:cNvSpPr/>
      </dsp:nvSpPr>
      <dsp:spPr>
        <a:xfrm rot="10800000">
          <a:off x="2892194" y="2438670"/>
          <a:ext cx="438980" cy="51352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184983"/>
                <a:satOff val="-8401"/>
                <a:lumOff val="20899"/>
                <a:alphaOff val="0"/>
                <a:tint val="83000"/>
                <a:satMod val="100000"/>
                <a:lumMod val="100000"/>
              </a:schemeClr>
            </a:gs>
            <a:gs pos="100000">
              <a:schemeClr val="accent1">
                <a:shade val="90000"/>
                <a:hueOff val="184983"/>
                <a:satOff val="-8401"/>
                <a:lumOff val="20899"/>
                <a:alphaOff val="0"/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kern="1200"/>
        </a:p>
      </dsp:txBody>
      <dsp:txXfrm rot="10800000">
        <a:off x="3023888" y="2541375"/>
        <a:ext cx="307286" cy="308114"/>
      </dsp:txXfrm>
    </dsp:sp>
    <dsp:sp modelId="{34A01BE0-D359-4F9B-9B19-A822DB193B29}">
      <dsp:nvSpPr>
        <dsp:cNvPr id="0" name=""/>
        <dsp:cNvSpPr/>
      </dsp:nvSpPr>
      <dsp:spPr>
        <a:xfrm>
          <a:off x="614463" y="2074233"/>
          <a:ext cx="2070664" cy="124239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25455"/>
                <a:tint val="83000"/>
                <a:satMod val="100000"/>
                <a:lumMod val="1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25455"/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>
              <a:latin typeface="Times New Roman" pitchFamily="18" charset="0"/>
              <a:cs typeface="Times New Roman" pitchFamily="18" charset="0"/>
            </a:rPr>
            <a:t>Метод игровых заданий </a:t>
          </a:r>
          <a:endParaRPr lang="ru-RU" sz="16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650852" y="2110622"/>
        <a:ext cx="1997886" cy="1169620"/>
      </dsp:txXfrm>
    </dsp:sp>
    <dsp:sp modelId="{1E2A957D-0A2A-4904-AA1A-CDA1E2429285}">
      <dsp:nvSpPr>
        <dsp:cNvPr id="0" name=""/>
        <dsp:cNvSpPr/>
      </dsp:nvSpPr>
      <dsp:spPr>
        <a:xfrm rot="5400000">
          <a:off x="1430304" y="3461578"/>
          <a:ext cx="438980" cy="51352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215814"/>
                <a:satOff val="-9801"/>
                <a:lumOff val="24382"/>
                <a:alphaOff val="0"/>
                <a:tint val="83000"/>
                <a:satMod val="100000"/>
                <a:lumMod val="100000"/>
              </a:schemeClr>
            </a:gs>
            <a:gs pos="100000">
              <a:schemeClr val="accent1">
                <a:shade val="90000"/>
                <a:hueOff val="215814"/>
                <a:satOff val="-9801"/>
                <a:lumOff val="24382"/>
                <a:alphaOff val="0"/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kern="1200"/>
        </a:p>
      </dsp:txBody>
      <dsp:txXfrm rot="-5400000">
        <a:off x="1495737" y="3498850"/>
        <a:ext cx="308114" cy="307286"/>
      </dsp:txXfrm>
    </dsp:sp>
    <dsp:sp modelId="{AE1CB063-E52E-40EC-9B7C-FF9FA563E328}">
      <dsp:nvSpPr>
        <dsp:cNvPr id="0" name=""/>
        <dsp:cNvSpPr/>
      </dsp:nvSpPr>
      <dsp:spPr>
        <a:xfrm>
          <a:off x="614463" y="4144898"/>
          <a:ext cx="2070664" cy="124239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29091"/>
                <a:tint val="83000"/>
                <a:satMod val="100000"/>
                <a:lumMod val="1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29091"/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>
              <a:latin typeface="Times New Roman" pitchFamily="18" charset="0"/>
              <a:cs typeface="Times New Roman" pitchFamily="18" charset="0"/>
            </a:rPr>
            <a:t>Методика комментирования картинок</a:t>
          </a:r>
          <a:endParaRPr lang="ru-RU" sz="16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650852" y="4181287"/>
        <a:ext cx="1997886" cy="1169620"/>
      </dsp:txXfrm>
    </dsp:sp>
    <dsp:sp modelId="{8ED2988D-DFAA-4057-B4CA-DE8CE230A69B}">
      <dsp:nvSpPr>
        <dsp:cNvPr id="0" name=""/>
        <dsp:cNvSpPr/>
      </dsp:nvSpPr>
      <dsp:spPr>
        <a:xfrm>
          <a:off x="2867346" y="4509335"/>
          <a:ext cx="438980" cy="51352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246645"/>
                <a:satOff val="-11202"/>
                <a:lumOff val="27865"/>
                <a:alphaOff val="0"/>
                <a:tint val="83000"/>
                <a:satMod val="100000"/>
                <a:lumMod val="100000"/>
              </a:schemeClr>
            </a:gs>
            <a:gs pos="100000">
              <a:schemeClr val="accent1">
                <a:shade val="90000"/>
                <a:hueOff val="246645"/>
                <a:satOff val="-11202"/>
                <a:lumOff val="27865"/>
                <a:alphaOff val="0"/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kern="1200"/>
        </a:p>
      </dsp:txBody>
      <dsp:txXfrm>
        <a:off x="2867346" y="4612040"/>
        <a:ext cx="307286" cy="308114"/>
      </dsp:txXfrm>
    </dsp:sp>
    <dsp:sp modelId="{AF517190-D48E-4D59-9C5F-481892D7D322}">
      <dsp:nvSpPr>
        <dsp:cNvPr id="0" name=""/>
        <dsp:cNvSpPr/>
      </dsp:nvSpPr>
      <dsp:spPr>
        <a:xfrm>
          <a:off x="3513393" y="4144898"/>
          <a:ext cx="2070664" cy="124239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32727"/>
                <a:tint val="83000"/>
                <a:satMod val="100000"/>
                <a:lumMod val="1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32727"/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>
              <a:latin typeface="Times New Roman" pitchFamily="18" charset="0"/>
              <a:cs typeface="Times New Roman" pitchFamily="18" charset="0"/>
            </a:rPr>
            <a:t>Методика завершения рассказа</a:t>
          </a:r>
          <a:endParaRPr lang="ru-RU" sz="16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3549782" y="4181287"/>
        <a:ext cx="1997886" cy="1169620"/>
      </dsp:txXfrm>
    </dsp:sp>
    <dsp:sp modelId="{3F8E7395-9F79-4FA0-8031-2243FEA21A5D}">
      <dsp:nvSpPr>
        <dsp:cNvPr id="0" name=""/>
        <dsp:cNvSpPr/>
      </dsp:nvSpPr>
      <dsp:spPr>
        <a:xfrm>
          <a:off x="5766276" y="4509335"/>
          <a:ext cx="438980" cy="51352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277475"/>
                <a:satOff val="-12602"/>
                <a:lumOff val="31348"/>
                <a:alphaOff val="0"/>
                <a:tint val="83000"/>
                <a:satMod val="100000"/>
                <a:lumMod val="100000"/>
              </a:schemeClr>
            </a:gs>
            <a:gs pos="100000">
              <a:schemeClr val="accent1">
                <a:shade val="90000"/>
                <a:hueOff val="277475"/>
                <a:satOff val="-12602"/>
                <a:lumOff val="31348"/>
                <a:alphaOff val="0"/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kern="1200"/>
        </a:p>
      </dsp:txBody>
      <dsp:txXfrm>
        <a:off x="5766276" y="4612040"/>
        <a:ext cx="307286" cy="308114"/>
      </dsp:txXfrm>
    </dsp:sp>
    <dsp:sp modelId="{364C015F-EE30-4990-8E3B-6353336AA8AA}">
      <dsp:nvSpPr>
        <dsp:cNvPr id="0" name=""/>
        <dsp:cNvSpPr/>
      </dsp:nvSpPr>
      <dsp:spPr>
        <a:xfrm>
          <a:off x="6412323" y="4144898"/>
          <a:ext cx="2070664" cy="124239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36364"/>
                <a:tint val="83000"/>
                <a:satMod val="100000"/>
                <a:lumMod val="1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36364"/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>
              <a:latin typeface="Times New Roman" pitchFamily="18" charset="0"/>
              <a:cs typeface="Times New Roman" pitchFamily="18" charset="0"/>
            </a:rPr>
            <a:t>Методика неоконченных предложений</a:t>
          </a:r>
          <a:endParaRPr lang="ru-RU" sz="16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6448712" y="4181287"/>
        <a:ext cx="1997886" cy="1169620"/>
      </dsp:txXfrm>
    </dsp:sp>
    <dsp:sp modelId="{5D2CBE70-62E8-4E64-BC90-269CC9657A6A}">
      <dsp:nvSpPr>
        <dsp:cNvPr id="0" name=""/>
        <dsp:cNvSpPr/>
      </dsp:nvSpPr>
      <dsp:spPr>
        <a:xfrm>
          <a:off x="8665206" y="4509335"/>
          <a:ext cx="438980" cy="51352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308306"/>
                <a:satOff val="-14002"/>
                <a:lumOff val="34831"/>
                <a:alphaOff val="0"/>
                <a:tint val="83000"/>
                <a:satMod val="100000"/>
                <a:lumMod val="100000"/>
              </a:schemeClr>
            </a:gs>
            <a:gs pos="100000">
              <a:schemeClr val="accent1">
                <a:shade val="90000"/>
                <a:hueOff val="308306"/>
                <a:satOff val="-14002"/>
                <a:lumOff val="34831"/>
                <a:alphaOff val="0"/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kern="1200"/>
        </a:p>
      </dsp:txBody>
      <dsp:txXfrm>
        <a:off x="8665206" y="4612040"/>
        <a:ext cx="307286" cy="308114"/>
      </dsp:txXfrm>
    </dsp:sp>
    <dsp:sp modelId="{85F0FBF3-BCAE-495B-B2AF-D5F2ADC96EA3}">
      <dsp:nvSpPr>
        <dsp:cNvPr id="0" name=""/>
        <dsp:cNvSpPr/>
      </dsp:nvSpPr>
      <dsp:spPr>
        <a:xfrm>
          <a:off x="9311254" y="4144898"/>
          <a:ext cx="2070664" cy="124239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40000"/>
                <a:tint val="83000"/>
                <a:satMod val="100000"/>
                <a:lumMod val="1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40000"/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>
              <a:latin typeface="Times New Roman" pitchFamily="18" charset="0"/>
              <a:cs typeface="Times New Roman" pitchFamily="18" charset="0"/>
            </a:rPr>
            <a:t>Анализ результатов творческой деятельности детей и родителей</a:t>
          </a:r>
          <a:endParaRPr lang="ru-RU" sz="1600" kern="1200" dirty="0"/>
        </a:p>
      </dsp:txBody>
      <dsp:txXfrm>
        <a:off x="9347643" y="4181287"/>
        <a:ext cx="1997886" cy="1169620"/>
      </dsp:txXfrm>
    </dsp:sp>
  </dsp:spTree>
</dsp:drawing>
</file>

<file path=ppt/diagrams/drawing3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4439EE-B08E-49A9-84D7-3FD37C8775DE}">
      <dsp:nvSpPr>
        <dsp:cNvPr id="0" name=""/>
        <dsp:cNvSpPr/>
      </dsp:nvSpPr>
      <dsp:spPr>
        <a:xfrm>
          <a:off x="2897906" y="280073"/>
          <a:ext cx="5844338" cy="1826355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7052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/>
            <a:t>Фронтальные встречи с родителями детей. Это родительские собрания, «Круглые столы», «Устные журналы» и т.д.</a:t>
          </a:r>
        </a:p>
      </dsp:txBody>
      <dsp:txXfrm>
        <a:off x="2897906" y="280073"/>
        <a:ext cx="5844338" cy="1826355"/>
      </dsp:txXfrm>
    </dsp:sp>
    <dsp:sp modelId="{80AC60EA-F893-45FA-AD82-85D81B876A00}">
      <dsp:nvSpPr>
        <dsp:cNvPr id="0" name=""/>
        <dsp:cNvSpPr/>
      </dsp:nvSpPr>
      <dsp:spPr>
        <a:xfrm>
          <a:off x="2654392" y="16266"/>
          <a:ext cx="1278449" cy="1917673"/>
        </a:xfrm>
        <a:prstGeom prst="rect">
          <a:avLst/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D612EE6-B528-4960-9958-C5942081A95A}">
      <dsp:nvSpPr>
        <dsp:cNvPr id="0" name=""/>
        <dsp:cNvSpPr/>
      </dsp:nvSpPr>
      <dsp:spPr>
        <a:xfrm>
          <a:off x="2897906" y="2579252"/>
          <a:ext cx="5844338" cy="1826355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7052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/>
            <a:t>В календарном плане указывается тема встречи, форма её проведения, кратко – методы активации родителей. </a:t>
          </a:r>
          <a:endParaRPr lang="ru-RU" sz="2300" b="1" kern="1200" dirty="0"/>
        </a:p>
      </dsp:txBody>
      <dsp:txXfrm>
        <a:off x="2897906" y="2579252"/>
        <a:ext cx="5844338" cy="1826355"/>
      </dsp:txXfrm>
    </dsp:sp>
    <dsp:sp modelId="{874F47E4-6DD3-4424-841F-190B1484E3C5}">
      <dsp:nvSpPr>
        <dsp:cNvPr id="0" name=""/>
        <dsp:cNvSpPr/>
      </dsp:nvSpPr>
      <dsp:spPr>
        <a:xfrm>
          <a:off x="2654392" y="2315445"/>
          <a:ext cx="1278449" cy="1917673"/>
        </a:xfrm>
        <a:prstGeom prst="rect">
          <a:avLst/>
        </a:prstGeom>
        <a:solidFill>
          <a:schemeClr val="accent3">
            <a:tint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7561ED-B40B-4E23-A6D3-2C30B06CD047}">
      <dsp:nvSpPr>
        <dsp:cNvPr id="0" name=""/>
        <dsp:cNvSpPr/>
      </dsp:nvSpPr>
      <dsp:spPr>
        <a:xfrm>
          <a:off x="1039279" y="119601"/>
          <a:ext cx="2685096" cy="1984276"/>
        </a:xfrm>
        <a:prstGeom prst="rect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2855EAB-1E6C-4215-9040-60822E50489A}">
      <dsp:nvSpPr>
        <dsp:cNvPr id="0" name=""/>
        <dsp:cNvSpPr/>
      </dsp:nvSpPr>
      <dsp:spPr>
        <a:xfrm>
          <a:off x="1582011" y="1744092"/>
          <a:ext cx="2313753" cy="55603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5000"/>
            </a:spcAft>
          </a:pPr>
          <a:r>
            <a:rPr lang="ru-RU" sz="2100" kern="1200">
              <a:latin typeface="Times New Roman" panose="02020603050405020304" pitchFamily="18" charset="0"/>
              <a:ea typeface="Times New Roman" panose="02020603050405020304" pitchFamily="18" charset="0"/>
            </a:rPr>
            <a:t>информативную, </a:t>
          </a:r>
          <a:endParaRPr lang="ru-RU" sz="2100" kern="1200" dirty="0">
            <a:latin typeface="Times New Roman" panose="02020603050405020304" pitchFamily="18" charset="0"/>
            <a:ea typeface="Times New Roman" panose="02020603050405020304" pitchFamily="18" charset="0"/>
          </a:endParaRPr>
        </a:p>
      </dsp:txBody>
      <dsp:txXfrm>
        <a:off x="1582011" y="1744092"/>
        <a:ext cx="2313753" cy="556033"/>
      </dsp:txXfrm>
    </dsp:sp>
    <dsp:sp modelId="{56AF5278-161F-45A0-A1F5-1DDFE9CBD50F}">
      <dsp:nvSpPr>
        <dsp:cNvPr id="0" name=""/>
        <dsp:cNvSpPr/>
      </dsp:nvSpPr>
      <dsp:spPr>
        <a:xfrm>
          <a:off x="4417547" y="119601"/>
          <a:ext cx="2685096" cy="1984276"/>
        </a:xfrm>
        <a:prstGeom prst="rect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DC107A3-445F-4FAA-BC89-7E52221252B7}">
      <dsp:nvSpPr>
        <dsp:cNvPr id="0" name=""/>
        <dsp:cNvSpPr/>
      </dsp:nvSpPr>
      <dsp:spPr>
        <a:xfrm>
          <a:off x="4960280" y="1744092"/>
          <a:ext cx="2313753" cy="55603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5000"/>
            </a:spcAft>
          </a:pPr>
          <a:r>
            <a:rPr lang="ru-RU" sz="2100" kern="1200">
              <a:latin typeface="Times New Roman" panose="02020603050405020304" pitchFamily="18" charset="0"/>
              <a:ea typeface="Times New Roman" panose="02020603050405020304" pitchFamily="18" charset="0"/>
            </a:rPr>
            <a:t>нормативную,</a:t>
          </a:r>
          <a:endParaRPr lang="ru-RU" sz="2100" kern="1200" dirty="0">
            <a:latin typeface="Times New Roman" panose="02020603050405020304" pitchFamily="18" charset="0"/>
            <a:ea typeface="Times New Roman" panose="02020603050405020304" pitchFamily="18" charset="0"/>
          </a:endParaRPr>
        </a:p>
      </dsp:txBody>
      <dsp:txXfrm>
        <a:off x="4960280" y="1744092"/>
        <a:ext cx="2313753" cy="556033"/>
      </dsp:txXfrm>
    </dsp:sp>
    <dsp:sp modelId="{221783AA-9CD9-4029-BD04-FB5075336733}">
      <dsp:nvSpPr>
        <dsp:cNvPr id="0" name=""/>
        <dsp:cNvSpPr/>
      </dsp:nvSpPr>
      <dsp:spPr>
        <a:xfrm>
          <a:off x="7795816" y="119601"/>
          <a:ext cx="2685096" cy="1984276"/>
        </a:xfrm>
        <a:prstGeom prst="rect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9C31380-16AD-4E13-947D-0AA2CE541E8D}">
      <dsp:nvSpPr>
        <dsp:cNvPr id="0" name=""/>
        <dsp:cNvSpPr/>
      </dsp:nvSpPr>
      <dsp:spPr>
        <a:xfrm>
          <a:off x="8338548" y="1744092"/>
          <a:ext cx="2313753" cy="55603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5000"/>
            </a:spcAft>
          </a:pPr>
          <a:r>
            <a:rPr lang="ru-RU" sz="2100" kern="1200">
              <a:latin typeface="Times New Roman" panose="02020603050405020304" pitchFamily="18" charset="0"/>
              <a:ea typeface="Times New Roman" panose="02020603050405020304" pitchFamily="18" charset="0"/>
            </a:rPr>
            <a:t>познавательную, </a:t>
          </a:r>
          <a:endParaRPr lang="ru-RU" sz="2100" kern="1200" dirty="0">
            <a:latin typeface="Times New Roman" panose="02020603050405020304" pitchFamily="18" charset="0"/>
            <a:ea typeface="Times New Roman" panose="02020603050405020304" pitchFamily="18" charset="0"/>
          </a:endParaRPr>
        </a:p>
      </dsp:txBody>
      <dsp:txXfrm>
        <a:off x="8338548" y="1744092"/>
        <a:ext cx="2313753" cy="556033"/>
      </dsp:txXfrm>
    </dsp:sp>
    <dsp:sp modelId="{A21211E2-D1EC-4A07-A50A-BA5EBFFABE7E}">
      <dsp:nvSpPr>
        <dsp:cNvPr id="0" name=""/>
        <dsp:cNvSpPr/>
      </dsp:nvSpPr>
      <dsp:spPr>
        <a:xfrm>
          <a:off x="1039279" y="2585774"/>
          <a:ext cx="2685096" cy="1984276"/>
        </a:xfrm>
        <a:prstGeom prst="rect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3E24137-E97C-46FD-9453-118DF0E81FCB}">
      <dsp:nvSpPr>
        <dsp:cNvPr id="0" name=""/>
        <dsp:cNvSpPr/>
      </dsp:nvSpPr>
      <dsp:spPr>
        <a:xfrm>
          <a:off x="1582011" y="4210264"/>
          <a:ext cx="2313753" cy="55603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5000"/>
            </a:spcAft>
          </a:pPr>
          <a:r>
            <a:rPr lang="ru-RU" sz="2100" kern="1200">
              <a:latin typeface="Times New Roman" panose="02020603050405020304" pitchFamily="18" charset="0"/>
              <a:ea typeface="Times New Roman" panose="02020603050405020304" pitchFamily="18" charset="0"/>
            </a:rPr>
            <a:t>коммуникативную, </a:t>
          </a:r>
          <a:endParaRPr lang="ru-RU" sz="2100" kern="1200" dirty="0">
            <a:latin typeface="Times New Roman" panose="02020603050405020304" pitchFamily="18" charset="0"/>
            <a:ea typeface="Times New Roman" panose="02020603050405020304" pitchFamily="18" charset="0"/>
          </a:endParaRPr>
        </a:p>
      </dsp:txBody>
      <dsp:txXfrm>
        <a:off x="1582011" y="4210264"/>
        <a:ext cx="2313753" cy="556033"/>
      </dsp:txXfrm>
    </dsp:sp>
    <dsp:sp modelId="{A90E89BA-D557-4641-A92B-D5966DE38670}">
      <dsp:nvSpPr>
        <dsp:cNvPr id="0" name=""/>
        <dsp:cNvSpPr/>
      </dsp:nvSpPr>
      <dsp:spPr>
        <a:xfrm>
          <a:off x="4417547" y="2585774"/>
          <a:ext cx="2685096" cy="1984276"/>
        </a:xfrm>
        <a:prstGeom prst="rect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B33E728-4E2F-4C19-9478-810B35FF74BC}">
      <dsp:nvSpPr>
        <dsp:cNvPr id="0" name=""/>
        <dsp:cNvSpPr/>
      </dsp:nvSpPr>
      <dsp:spPr>
        <a:xfrm>
          <a:off x="4960280" y="4210264"/>
          <a:ext cx="2313753" cy="55603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5000"/>
            </a:spcAft>
          </a:pPr>
          <a:r>
            <a:rPr lang="ru-RU" sz="2100" kern="1200">
              <a:latin typeface="Times New Roman" panose="02020603050405020304" pitchFamily="18" charset="0"/>
              <a:ea typeface="Times New Roman" panose="02020603050405020304" pitchFamily="18" charset="0"/>
            </a:rPr>
            <a:t>регулятивную, </a:t>
          </a:r>
          <a:endParaRPr lang="ru-RU" sz="2100" kern="1200" dirty="0">
            <a:latin typeface="Times New Roman" panose="02020603050405020304" pitchFamily="18" charset="0"/>
            <a:ea typeface="Times New Roman" panose="02020603050405020304" pitchFamily="18" charset="0"/>
          </a:endParaRPr>
        </a:p>
      </dsp:txBody>
      <dsp:txXfrm>
        <a:off x="4960280" y="4210264"/>
        <a:ext cx="2313753" cy="556033"/>
      </dsp:txXfrm>
    </dsp:sp>
    <dsp:sp modelId="{79D4F200-42F3-4DB0-ADCF-7EDF502B23A9}">
      <dsp:nvSpPr>
        <dsp:cNvPr id="0" name=""/>
        <dsp:cNvSpPr/>
      </dsp:nvSpPr>
      <dsp:spPr>
        <a:xfrm>
          <a:off x="7795816" y="2585774"/>
          <a:ext cx="2685096" cy="1984276"/>
        </a:xfrm>
        <a:prstGeom prst="rect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59CAF1B-5CF4-4711-AB8B-87D8D18EE835}">
      <dsp:nvSpPr>
        <dsp:cNvPr id="0" name=""/>
        <dsp:cNvSpPr/>
      </dsp:nvSpPr>
      <dsp:spPr>
        <a:xfrm>
          <a:off x="8338548" y="4210264"/>
          <a:ext cx="2313753" cy="55603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5000"/>
            </a:spcAft>
          </a:pPr>
          <a:r>
            <a:rPr lang="ru-RU" sz="2100" kern="1200">
              <a:latin typeface="Times New Roman" panose="02020603050405020304" pitchFamily="18" charset="0"/>
              <a:ea typeface="Times New Roman" panose="02020603050405020304" pitchFamily="18" charset="0"/>
            </a:rPr>
            <a:t>воспитательную.</a:t>
          </a:r>
          <a:endParaRPr lang="ru-RU" sz="2100" kern="1200" dirty="0">
            <a:effectLst/>
            <a:latin typeface="Times New Roman" panose="02020603050405020304" pitchFamily="18" charset="0"/>
            <a:ea typeface="Times New Roman" panose="02020603050405020304" pitchFamily="18" charset="0"/>
          </a:endParaRPr>
        </a:p>
      </dsp:txBody>
      <dsp:txXfrm>
        <a:off x="8338548" y="4210264"/>
        <a:ext cx="2313753" cy="556033"/>
      </dsp:txXfrm>
    </dsp:sp>
  </dsp:spTree>
</dsp:drawing>
</file>

<file path=ppt/diagrams/drawing3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F7A7E4-7E54-48B2-836F-B80C95A37D61}">
      <dsp:nvSpPr>
        <dsp:cNvPr id="0" name=""/>
        <dsp:cNvSpPr/>
      </dsp:nvSpPr>
      <dsp:spPr>
        <a:xfrm>
          <a:off x="594877" y="1578"/>
          <a:ext cx="2481430" cy="1488858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83000"/>
                <a:satMod val="100000"/>
                <a:lumMod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latin typeface="Bookman Old Style" panose="02050604050505020204" pitchFamily="18" charset="0"/>
              <a:ea typeface="Times New Roman" panose="02020603050405020304" pitchFamily="18" charset="0"/>
            </a:rPr>
            <a:t>умения устанавливать эмоциональный контакт, завоевывать инициативу в общении;</a:t>
          </a:r>
        </a:p>
      </dsp:txBody>
      <dsp:txXfrm>
        <a:off x="594877" y="1578"/>
        <a:ext cx="2481430" cy="1488858"/>
      </dsp:txXfrm>
    </dsp:sp>
    <dsp:sp modelId="{BE84F795-FAFA-47D1-B8DB-76DBC6A51D16}">
      <dsp:nvSpPr>
        <dsp:cNvPr id="0" name=""/>
        <dsp:cNvSpPr/>
      </dsp:nvSpPr>
      <dsp:spPr>
        <a:xfrm>
          <a:off x="3324450" y="1578"/>
          <a:ext cx="2481430" cy="1488858"/>
        </a:xfrm>
        <a:prstGeom prst="rect">
          <a:avLst/>
        </a:prstGeom>
        <a:gradFill rotWithShape="0">
          <a:gsLst>
            <a:gs pos="0">
              <a:schemeClr val="accent5">
                <a:hueOff val="1202141"/>
                <a:satOff val="-5276"/>
                <a:lumOff val="1569"/>
                <a:alphaOff val="0"/>
                <a:tint val="83000"/>
                <a:satMod val="100000"/>
                <a:lumMod val="100000"/>
              </a:schemeClr>
            </a:gs>
            <a:gs pos="100000">
              <a:schemeClr val="accent5">
                <a:hueOff val="1202141"/>
                <a:satOff val="-5276"/>
                <a:lumOff val="1569"/>
                <a:alphaOff val="0"/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>
              <a:latin typeface="Bookman Old Style" panose="02050604050505020204" pitchFamily="18" charset="0"/>
              <a:ea typeface="Times New Roman" panose="02020603050405020304" pitchFamily="18" charset="0"/>
            </a:rPr>
            <a:t>умения управлять своими эмоциями;</a:t>
          </a:r>
          <a:endParaRPr lang="ru-RU" sz="1600" kern="1200" dirty="0">
            <a:latin typeface="Bookman Old Style" panose="02050604050505020204" pitchFamily="18" charset="0"/>
            <a:ea typeface="Times New Roman" panose="02020603050405020304" pitchFamily="18" charset="0"/>
          </a:endParaRPr>
        </a:p>
      </dsp:txBody>
      <dsp:txXfrm>
        <a:off x="3324450" y="1578"/>
        <a:ext cx="2481430" cy="1488858"/>
      </dsp:txXfrm>
    </dsp:sp>
    <dsp:sp modelId="{3588D748-B20F-477D-AE85-2E4508C70EF7}">
      <dsp:nvSpPr>
        <dsp:cNvPr id="0" name=""/>
        <dsp:cNvSpPr/>
      </dsp:nvSpPr>
      <dsp:spPr>
        <a:xfrm>
          <a:off x="6054023" y="1578"/>
          <a:ext cx="2481430" cy="1488858"/>
        </a:xfrm>
        <a:prstGeom prst="rect">
          <a:avLst/>
        </a:prstGeom>
        <a:gradFill rotWithShape="0">
          <a:gsLst>
            <a:gs pos="0">
              <a:schemeClr val="accent5">
                <a:hueOff val="2404281"/>
                <a:satOff val="-10552"/>
                <a:lumOff val="3137"/>
                <a:alphaOff val="0"/>
                <a:tint val="83000"/>
                <a:satMod val="100000"/>
                <a:lumMod val="100000"/>
              </a:schemeClr>
            </a:gs>
            <a:gs pos="100000">
              <a:schemeClr val="accent5">
                <a:hueOff val="2404281"/>
                <a:satOff val="-10552"/>
                <a:lumOff val="3137"/>
                <a:alphaOff val="0"/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>
              <a:latin typeface="Bookman Old Style" panose="02050604050505020204" pitchFamily="18" charset="0"/>
              <a:ea typeface="Times New Roman" panose="02020603050405020304" pitchFamily="18" charset="0"/>
            </a:rPr>
            <a:t>наблюдательность и переключаемость внимания;</a:t>
          </a:r>
          <a:endParaRPr lang="ru-RU" sz="1600" kern="1200" dirty="0">
            <a:latin typeface="Bookman Old Style" panose="02050604050505020204" pitchFamily="18" charset="0"/>
            <a:ea typeface="Times New Roman" panose="02020603050405020304" pitchFamily="18" charset="0"/>
          </a:endParaRPr>
        </a:p>
      </dsp:txBody>
      <dsp:txXfrm>
        <a:off x="6054023" y="1578"/>
        <a:ext cx="2481430" cy="1488858"/>
      </dsp:txXfrm>
    </dsp:sp>
    <dsp:sp modelId="{74831430-CB11-4DDA-A4B4-EB01415CED32}">
      <dsp:nvSpPr>
        <dsp:cNvPr id="0" name=""/>
        <dsp:cNvSpPr/>
      </dsp:nvSpPr>
      <dsp:spPr>
        <a:xfrm>
          <a:off x="8783596" y="1578"/>
          <a:ext cx="2481430" cy="1488858"/>
        </a:xfrm>
        <a:prstGeom prst="rect">
          <a:avLst/>
        </a:prstGeom>
        <a:gradFill rotWithShape="0">
          <a:gsLst>
            <a:gs pos="0">
              <a:schemeClr val="accent5">
                <a:hueOff val="3606422"/>
                <a:satOff val="-15828"/>
                <a:lumOff val="4706"/>
                <a:alphaOff val="0"/>
                <a:tint val="83000"/>
                <a:satMod val="100000"/>
                <a:lumMod val="100000"/>
              </a:schemeClr>
            </a:gs>
            <a:gs pos="100000">
              <a:schemeClr val="accent5">
                <a:hueOff val="3606422"/>
                <a:satOff val="-15828"/>
                <a:lumOff val="4706"/>
                <a:alphaOff val="0"/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latin typeface="Bookman Old Style" panose="02050604050505020204" pitchFamily="18" charset="0"/>
              <a:ea typeface="Times New Roman" panose="02020603050405020304" pitchFamily="18" charset="0"/>
            </a:rPr>
            <a:t>социальная перцепция, т.е. понимание психологического состояния по внешним признакам;</a:t>
          </a:r>
        </a:p>
      </dsp:txBody>
      <dsp:txXfrm>
        <a:off x="8783596" y="1578"/>
        <a:ext cx="2481430" cy="1488858"/>
      </dsp:txXfrm>
    </dsp:sp>
    <dsp:sp modelId="{20B403F5-2F58-4B0C-8252-CB6967815028}">
      <dsp:nvSpPr>
        <dsp:cNvPr id="0" name=""/>
        <dsp:cNvSpPr/>
      </dsp:nvSpPr>
      <dsp:spPr>
        <a:xfrm>
          <a:off x="3324450" y="1738579"/>
          <a:ext cx="2481430" cy="1488858"/>
        </a:xfrm>
        <a:prstGeom prst="rect">
          <a:avLst/>
        </a:prstGeom>
        <a:gradFill rotWithShape="0">
          <a:gsLst>
            <a:gs pos="0">
              <a:schemeClr val="accent5">
                <a:hueOff val="4808562"/>
                <a:satOff val="-21104"/>
                <a:lumOff val="6274"/>
                <a:alphaOff val="0"/>
                <a:tint val="83000"/>
                <a:satMod val="100000"/>
                <a:lumMod val="100000"/>
              </a:schemeClr>
            </a:gs>
            <a:gs pos="100000">
              <a:schemeClr val="accent5">
                <a:hueOff val="4808562"/>
                <a:satOff val="-21104"/>
                <a:lumOff val="6274"/>
                <a:alphaOff val="0"/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latin typeface="Bookman Old Style" panose="02050604050505020204" pitchFamily="18" charset="0"/>
              <a:ea typeface="Times New Roman" panose="02020603050405020304" pitchFamily="18" charset="0"/>
            </a:rPr>
            <a:t>умение "подавать себя" в общении;</a:t>
          </a:r>
        </a:p>
      </dsp:txBody>
      <dsp:txXfrm>
        <a:off x="3324450" y="1738579"/>
        <a:ext cx="2481430" cy="1488858"/>
      </dsp:txXfrm>
    </dsp:sp>
    <dsp:sp modelId="{EA64D588-3A08-45B1-B778-53DBA4625C31}">
      <dsp:nvSpPr>
        <dsp:cNvPr id="0" name=""/>
        <dsp:cNvSpPr/>
      </dsp:nvSpPr>
      <dsp:spPr>
        <a:xfrm>
          <a:off x="6054023" y="1738579"/>
          <a:ext cx="2481430" cy="1488858"/>
        </a:xfrm>
        <a:prstGeom prst="rect">
          <a:avLst/>
        </a:prstGeom>
        <a:gradFill rotWithShape="0">
          <a:gsLst>
            <a:gs pos="0">
              <a:schemeClr val="accent5">
                <a:hueOff val="6010703"/>
                <a:satOff val="-26380"/>
                <a:lumOff val="7843"/>
                <a:alphaOff val="0"/>
                <a:tint val="83000"/>
                <a:satMod val="100000"/>
                <a:lumMod val="100000"/>
              </a:schemeClr>
            </a:gs>
            <a:gs pos="100000">
              <a:schemeClr val="accent5">
                <a:hueOff val="6010703"/>
                <a:satOff val="-26380"/>
                <a:lumOff val="7843"/>
                <a:alphaOff val="0"/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>
              <a:latin typeface="Bookman Old Style" panose="02050604050505020204" pitchFamily="18" charset="0"/>
              <a:ea typeface="Times New Roman" panose="02020603050405020304" pitchFamily="18" charset="0"/>
            </a:rPr>
            <a:t>речевые (вербальные) и неречевые (невербальные) умения коммуникации</a:t>
          </a:r>
          <a:r>
            <a:rPr lang="ru-RU" sz="1600" kern="1200" baseline="30000">
              <a:latin typeface="Bookman Old Style" panose="02050604050505020204" pitchFamily="18" charset="0"/>
              <a:ea typeface="Wingdings" panose="05000000000000000000" pitchFamily="2" charset="2"/>
            </a:rPr>
            <a:t> </a:t>
          </a:r>
          <a:r>
            <a:rPr lang="ru-RU" sz="1600" kern="1200">
              <a:latin typeface="Bookman Old Style" panose="02050604050505020204" pitchFamily="18" charset="0"/>
              <a:ea typeface="Times New Roman" panose="02020603050405020304" pitchFamily="18" charset="0"/>
            </a:rPr>
            <a:t>и др.</a:t>
          </a:r>
          <a:endParaRPr lang="ru-RU" sz="1600" kern="1200" dirty="0">
            <a:effectLst/>
            <a:latin typeface="Bookman Old Style" panose="02050604050505020204" pitchFamily="18" charset="0"/>
            <a:ea typeface="Times New Roman" panose="02020603050405020304" pitchFamily="18" charset="0"/>
          </a:endParaRPr>
        </a:p>
      </dsp:txBody>
      <dsp:txXfrm>
        <a:off x="6054023" y="1738579"/>
        <a:ext cx="2481430" cy="1488858"/>
      </dsp:txXfrm>
    </dsp:sp>
  </dsp:spTree>
</dsp:drawing>
</file>

<file path=ppt/diagrams/drawing3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6807E8-F65E-4EF5-B705-F6E5017836B7}">
      <dsp:nvSpPr>
        <dsp:cNvPr id="0" name=""/>
        <dsp:cNvSpPr/>
      </dsp:nvSpPr>
      <dsp:spPr>
        <a:xfrm>
          <a:off x="4314394" y="2771548"/>
          <a:ext cx="2645780" cy="2645780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2385" tIns="32385" rIns="32385" bIns="32385" numCol="1" spcCol="1270" anchor="ctr" anchorCtr="0">
          <a:noAutofit/>
        </a:bodyPr>
        <a:lstStyle/>
        <a:p>
          <a:pPr lvl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100" kern="1200" dirty="0"/>
        </a:p>
      </dsp:txBody>
      <dsp:txXfrm>
        <a:off x="4701860" y="3159014"/>
        <a:ext cx="1870848" cy="1870848"/>
      </dsp:txXfrm>
    </dsp:sp>
    <dsp:sp modelId="{59609FC6-78E6-4DF6-A7D9-8B8088B4C592}">
      <dsp:nvSpPr>
        <dsp:cNvPr id="0" name=""/>
        <dsp:cNvSpPr/>
      </dsp:nvSpPr>
      <dsp:spPr>
        <a:xfrm rot="11700000">
          <a:off x="2312914" y="3090501"/>
          <a:ext cx="1969393" cy="754047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83000"/>
                <a:satMod val="100000"/>
                <a:lum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64A65F75-771E-4A72-809E-1A8B0C85761F}">
      <dsp:nvSpPr>
        <dsp:cNvPr id="0" name=""/>
        <dsp:cNvSpPr/>
      </dsp:nvSpPr>
      <dsp:spPr>
        <a:xfrm>
          <a:off x="1089721" y="2207270"/>
          <a:ext cx="2513491" cy="201079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83000"/>
                <a:satMod val="100000"/>
                <a:lum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>
              <a:latin typeface="Times New Roman" panose="02020603050405020304" pitchFamily="18" charset="0"/>
              <a:ea typeface="Times New Roman" panose="02020603050405020304" pitchFamily="18" charset="0"/>
            </a:rPr>
            <a:t>умения быстро и правильно ориентироваться в условиях внешней ситуации общения</a:t>
          </a:r>
        </a:p>
      </dsp:txBody>
      <dsp:txXfrm>
        <a:off x="1148615" y="2266164"/>
        <a:ext cx="2395703" cy="1893004"/>
      </dsp:txXfrm>
    </dsp:sp>
    <dsp:sp modelId="{BC4BD5FB-4621-4CBD-8464-F43201D40D2D}">
      <dsp:nvSpPr>
        <dsp:cNvPr id="0" name=""/>
        <dsp:cNvSpPr/>
      </dsp:nvSpPr>
      <dsp:spPr>
        <a:xfrm rot="14700000">
          <a:off x="3628918" y="1522149"/>
          <a:ext cx="1969393" cy="754047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83000"/>
                <a:satMod val="100000"/>
                <a:lumMod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F1479AEB-04BA-4204-B8D7-EF6255E232AF}">
      <dsp:nvSpPr>
        <dsp:cNvPr id="0" name=""/>
        <dsp:cNvSpPr/>
      </dsp:nvSpPr>
      <dsp:spPr>
        <a:xfrm>
          <a:off x="2940718" y="1338"/>
          <a:ext cx="2513491" cy="201079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83000"/>
                <a:satMod val="100000"/>
                <a:lumMod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>
              <a:latin typeface="Times New Roman" panose="02020603050405020304" pitchFamily="18" charset="0"/>
              <a:ea typeface="Times New Roman" panose="02020603050405020304" pitchFamily="18" charset="0"/>
            </a:rPr>
            <a:t>умения правильно планировать свою речь</a:t>
          </a:r>
        </a:p>
      </dsp:txBody>
      <dsp:txXfrm>
        <a:off x="2999612" y="60232"/>
        <a:ext cx="2395703" cy="1893004"/>
      </dsp:txXfrm>
    </dsp:sp>
    <dsp:sp modelId="{68EADA40-CFD4-4D6E-B29E-44A572FD707B}">
      <dsp:nvSpPr>
        <dsp:cNvPr id="0" name=""/>
        <dsp:cNvSpPr/>
      </dsp:nvSpPr>
      <dsp:spPr>
        <a:xfrm rot="17700000">
          <a:off x="5676256" y="1522149"/>
          <a:ext cx="1969393" cy="754047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83000"/>
                <a:satMod val="100000"/>
                <a:lumMod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6C5DB16E-3013-49BE-BDD6-F4F1926F8422}">
      <dsp:nvSpPr>
        <dsp:cNvPr id="0" name=""/>
        <dsp:cNvSpPr/>
      </dsp:nvSpPr>
      <dsp:spPr>
        <a:xfrm>
          <a:off x="5820358" y="1338"/>
          <a:ext cx="2513491" cy="201079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83000"/>
                <a:satMod val="100000"/>
                <a:lumMod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>
              <a:latin typeface="Times New Roman" panose="02020603050405020304" pitchFamily="18" charset="0"/>
              <a:ea typeface="Times New Roman" panose="02020603050405020304" pitchFamily="18" charset="0"/>
            </a:rPr>
            <a:t>умения находить адекватные средства для передачи содержания</a:t>
          </a:r>
        </a:p>
      </dsp:txBody>
      <dsp:txXfrm>
        <a:off x="5879252" y="60232"/>
        <a:ext cx="2395703" cy="1893004"/>
      </dsp:txXfrm>
    </dsp:sp>
    <dsp:sp modelId="{F9716EB1-A3BD-4AF2-968E-BEB4AC2869AC}">
      <dsp:nvSpPr>
        <dsp:cNvPr id="0" name=""/>
        <dsp:cNvSpPr/>
      </dsp:nvSpPr>
      <dsp:spPr>
        <a:xfrm rot="20700000">
          <a:off x="6992260" y="3090501"/>
          <a:ext cx="1969393" cy="754047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83000"/>
                <a:satMod val="100000"/>
                <a:lumMod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D4E02DC7-48C9-483A-8520-5C9BFB93BAD7}">
      <dsp:nvSpPr>
        <dsp:cNvPr id="0" name=""/>
        <dsp:cNvSpPr/>
      </dsp:nvSpPr>
      <dsp:spPr>
        <a:xfrm>
          <a:off x="7671356" y="2207270"/>
          <a:ext cx="2513491" cy="201079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83000"/>
                <a:satMod val="100000"/>
                <a:lumMod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>
              <a:latin typeface="Times New Roman" panose="02020603050405020304" pitchFamily="18" charset="0"/>
              <a:ea typeface="Times New Roman" panose="02020603050405020304" pitchFamily="18" charset="0"/>
            </a:rPr>
            <a:t>умения обеспечивать обратную связь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700" kern="1200" dirty="0">
            <a:effectLst/>
            <a:latin typeface="Times New Roman" panose="02020603050405020304" pitchFamily="18" charset="0"/>
            <a:ea typeface="Times New Roman" panose="02020603050405020304" pitchFamily="18" charset="0"/>
          </a:endParaRPr>
        </a:p>
      </dsp:txBody>
      <dsp:txXfrm>
        <a:off x="7730250" y="2266164"/>
        <a:ext cx="2395703" cy="1893004"/>
      </dsp:txXfrm>
    </dsp:sp>
  </dsp:spTree>
</dsp:drawing>
</file>

<file path=ppt/diagrams/drawing3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35861F-BB6F-4B0D-81F5-9D27DFF90D88}">
      <dsp:nvSpPr>
        <dsp:cNvPr id="0" name=""/>
        <dsp:cNvSpPr/>
      </dsp:nvSpPr>
      <dsp:spPr>
        <a:xfrm>
          <a:off x="826791" y="1306"/>
          <a:ext cx="2421171" cy="1452702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83000"/>
                <a:satMod val="100000"/>
                <a:lumMod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>
              <a:latin typeface="Times New Roman" panose="02020603050405020304" pitchFamily="18" charset="0"/>
              <a:ea typeface="Times New Roman" panose="02020603050405020304" pitchFamily="18" charset="0"/>
            </a:rPr>
            <a:t>экспрессивных умений и способностей:</a:t>
          </a:r>
          <a:endParaRPr lang="ru-RU" sz="1900" kern="1200" dirty="0">
            <a:latin typeface="Times New Roman" panose="02020603050405020304" pitchFamily="18" charset="0"/>
            <a:ea typeface="Times New Roman" panose="02020603050405020304" pitchFamily="18" charset="0"/>
          </a:endParaRPr>
        </a:p>
      </dsp:txBody>
      <dsp:txXfrm>
        <a:off x="826791" y="1306"/>
        <a:ext cx="2421171" cy="1452702"/>
      </dsp:txXfrm>
    </dsp:sp>
    <dsp:sp modelId="{D3649EC4-DE74-4E4D-8EF0-70C857F6D4EF}">
      <dsp:nvSpPr>
        <dsp:cNvPr id="0" name=""/>
        <dsp:cNvSpPr/>
      </dsp:nvSpPr>
      <dsp:spPr>
        <a:xfrm>
          <a:off x="3490080" y="1306"/>
          <a:ext cx="2421171" cy="1452702"/>
        </a:xfrm>
        <a:prstGeom prst="rect">
          <a:avLst/>
        </a:prstGeom>
        <a:gradFill rotWithShape="0">
          <a:gsLst>
            <a:gs pos="0">
              <a:schemeClr val="accent5">
                <a:hueOff val="751338"/>
                <a:satOff val="-3297"/>
                <a:lumOff val="980"/>
                <a:alphaOff val="0"/>
                <a:tint val="83000"/>
                <a:satMod val="100000"/>
                <a:lumMod val="100000"/>
              </a:schemeClr>
            </a:gs>
            <a:gs pos="100000">
              <a:schemeClr val="accent5">
                <a:hueOff val="751338"/>
                <a:satOff val="-3297"/>
                <a:lumOff val="980"/>
                <a:alphaOff val="0"/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>
              <a:latin typeface="Times New Roman" panose="02020603050405020304" pitchFamily="18" charset="0"/>
              <a:ea typeface="Times New Roman" panose="02020603050405020304" pitchFamily="18" charset="0"/>
            </a:rPr>
            <a:t>выразительность речи,</a:t>
          </a:r>
          <a:endParaRPr lang="ru-RU" sz="1900" kern="1200" dirty="0">
            <a:latin typeface="Times New Roman" panose="02020603050405020304" pitchFamily="18" charset="0"/>
            <a:ea typeface="Times New Roman" panose="02020603050405020304" pitchFamily="18" charset="0"/>
          </a:endParaRPr>
        </a:p>
      </dsp:txBody>
      <dsp:txXfrm>
        <a:off x="3490080" y="1306"/>
        <a:ext cx="2421171" cy="1452702"/>
      </dsp:txXfrm>
    </dsp:sp>
    <dsp:sp modelId="{C767FCFE-EBD7-4299-81C6-C6B7C5BDF116}">
      <dsp:nvSpPr>
        <dsp:cNvPr id="0" name=""/>
        <dsp:cNvSpPr/>
      </dsp:nvSpPr>
      <dsp:spPr>
        <a:xfrm>
          <a:off x="6153369" y="1306"/>
          <a:ext cx="2421171" cy="1452702"/>
        </a:xfrm>
        <a:prstGeom prst="rect">
          <a:avLst/>
        </a:prstGeom>
        <a:gradFill rotWithShape="0">
          <a:gsLst>
            <a:gs pos="0">
              <a:schemeClr val="accent5">
                <a:hueOff val="1502676"/>
                <a:satOff val="-6595"/>
                <a:lumOff val="1961"/>
                <a:alphaOff val="0"/>
                <a:tint val="83000"/>
                <a:satMod val="100000"/>
                <a:lumMod val="100000"/>
              </a:schemeClr>
            </a:gs>
            <a:gs pos="100000">
              <a:schemeClr val="accent5">
                <a:hueOff val="1502676"/>
                <a:satOff val="-6595"/>
                <a:lumOff val="1961"/>
                <a:alphaOff val="0"/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>
              <a:latin typeface="Times New Roman" panose="02020603050405020304" pitchFamily="18" charset="0"/>
              <a:ea typeface="Times New Roman" panose="02020603050405020304" pitchFamily="18" charset="0"/>
            </a:rPr>
            <a:t>выразительность жестов,</a:t>
          </a:r>
          <a:endParaRPr lang="ru-RU" sz="1900" kern="1200" dirty="0">
            <a:latin typeface="Times New Roman" panose="02020603050405020304" pitchFamily="18" charset="0"/>
            <a:ea typeface="Times New Roman" panose="02020603050405020304" pitchFamily="18" charset="0"/>
          </a:endParaRPr>
        </a:p>
      </dsp:txBody>
      <dsp:txXfrm>
        <a:off x="6153369" y="1306"/>
        <a:ext cx="2421171" cy="1452702"/>
      </dsp:txXfrm>
    </dsp:sp>
    <dsp:sp modelId="{D14384F7-7C5A-4AEF-AE07-2D8A42DFC02B}">
      <dsp:nvSpPr>
        <dsp:cNvPr id="0" name=""/>
        <dsp:cNvSpPr/>
      </dsp:nvSpPr>
      <dsp:spPr>
        <a:xfrm>
          <a:off x="8816657" y="1306"/>
          <a:ext cx="2421171" cy="1452702"/>
        </a:xfrm>
        <a:prstGeom prst="rect">
          <a:avLst/>
        </a:prstGeom>
        <a:gradFill rotWithShape="0">
          <a:gsLst>
            <a:gs pos="0">
              <a:schemeClr val="accent5">
                <a:hueOff val="2254013"/>
                <a:satOff val="-9892"/>
                <a:lumOff val="2941"/>
                <a:alphaOff val="0"/>
                <a:tint val="83000"/>
                <a:satMod val="100000"/>
                <a:lumMod val="100000"/>
              </a:schemeClr>
            </a:gs>
            <a:gs pos="100000">
              <a:schemeClr val="accent5">
                <a:hueOff val="2254013"/>
                <a:satOff val="-9892"/>
                <a:lumOff val="2941"/>
                <a:alphaOff val="0"/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>
              <a:latin typeface="Times New Roman" panose="02020603050405020304" pitchFamily="18" charset="0"/>
              <a:ea typeface="Times New Roman" panose="02020603050405020304" pitchFamily="18" charset="0"/>
            </a:rPr>
            <a:t>выразительность мимики,</a:t>
          </a:r>
          <a:endParaRPr lang="ru-RU" sz="1900" kern="1200" dirty="0">
            <a:latin typeface="Times New Roman" panose="02020603050405020304" pitchFamily="18" charset="0"/>
            <a:ea typeface="Times New Roman" panose="02020603050405020304" pitchFamily="18" charset="0"/>
          </a:endParaRPr>
        </a:p>
      </dsp:txBody>
      <dsp:txXfrm>
        <a:off x="8816657" y="1306"/>
        <a:ext cx="2421171" cy="1452702"/>
      </dsp:txXfrm>
    </dsp:sp>
    <dsp:sp modelId="{018DCC25-D7D4-40DA-A805-E4437AE8635C}">
      <dsp:nvSpPr>
        <dsp:cNvPr id="0" name=""/>
        <dsp:cNvSpPr/>
      </dsp:nvSpPr>
      <dsp:spPr>
        <a:xfrm>
          <a:off x="826791" y="1696126"/>
          <a:ext cx="2421171" cy="1452702"/>
        </a:xfrm>
        <a:prstGeom prst="rect">
          <a:avLst/>
        </a:prstGeom>
        <a:gradFill rotWithShape="0">
          <a:gsLst>
            <a:gs pos="0">
              <a:schemeClr val="accent5">
                <a:hueOff val="3005351"/>
                <a:satOff val="-13190"/>
                <a:lumOff val="3921"/>
                <a:alphaOff val="0"/>
                <a:tint val="83000"/>
                <a:satMod val="100000"/>
                <a:lumMod val="100000"/>
              </a:schemeClr>
            </a:gs>
            <a:gs pos="100000">
              <a:schemeClr val="accent5">
                <a:hueOff val="3005351"/>
                <a:satOff val="-13190"/>
                <a:lumOff val="3921"/>
                <a:alphaOff val="0"/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>
              <a:latin typeface="Times New Roman" panose="02020603050405020304" pitchFamily="18" charset="0"/>
              <a:ea typeface="Times New Roman" panose="02020603050405020304" pitchFamily="18" charset="0"/>
            </a:rPr>
            <a:t>выразительность внешнего облика;</a:t>
          </a:r>
          <a:endParaRPr lang="ru-RU" sz="1900" kern="1200" dirty="0">
            <a:latin typeface="Times New Roman" panose="02020603050405020304" pitchFamily="18" charset="0"/>
            <a:ea typeface="Times New Roman" panose="02020603050405020304" pitchFamily="18" charset="0"/>
          </a:endParaRPr>
        </a:p>
      </dsp:txBody>
      <dsp:txXfrm>
        <a:off x="826791" y="1696126"/>
        <a:ext cx="2421171" cy="1452702"/>
      </dsp:txXfrm>
    </dsp:sp>
    <dsp:sp modelId="{EA74B037-6732-4247-814C-A3C7A9CAE517}">
      <dsp:nvSpPr>
        <dsp:cNvPr id="0" name=""/>
        <dsp:cNvSpPr/>
      </dsp:nvSpPr>
      <dsp:spPr>
        <a:xfrm>
          <a:off x="3490080" y="1696126"/>
          <a:ext cx="2421171" cy="1452702"/>
        </a:xfrm>
        <a:prstGeom prst="rect">
          <a:avLst/>
        </a:prstGeom>
        <a:gradFill rotWithShape="0">
          <a:gsLst>
            <a:gs pos="0">
              <a:schemeClr val="accent5">
                <a:hueOff val="3756689"/>
                <a:satOff val="-16488"/>
                <a:lumOff val="4902"/>
                <a:alphaOff val="0"/>
                <a:tint val="83000"/>
                <a:satMod val="100000"/>
                <a:lumMod val="100000"/>
              </a:schemeClr>
            </a:gs>
            <a:gs pos="100000">
              <a:schemeClr val="accent5">
                <a:hueOff val="3756689"/>
                <a:satOff val="-16488"/>
                <a:lumOff val="4902"/>
                <a:alphaOff val="0"/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>
              <a:latin typeface="Times New Roman" panose="02020603050405020304" pitchFamily="18" charset="0"/>
              <a:ea typeface="Times New Roman" panose="02020603050405020304" pitchFamily="18" charset="0"/>
            </a:rPr>
            <a:t>перцептивных умений и способностей:</a:t>
          </a:r>
          <a:endParaRPr lang="ru-RU" sz="1900" kern="1200" dirty="0">
            <a:latin typeface="Times New Roman" panose="02020603050405020304" pitchFamily="18" charset="0"/>
            <a:ea typeface="Times New Roman" panose="02020603050405020304" pitchFamily="18" charset="0"/>
          </a:endParaRPr>
        </a:p>
      </dsp:txBody>
      <dsp:txXfrm>
        <a:off x="3490080" y="1696126"/>
        <a:ext cx="2421171" cy="1452702"/>
      </dsp:txXfrm>
    </dsp:sp>
    <dsp:sp modelId="{54834593-1771-4F85-81DB-781E55A59FEE}">
      <dsp:nvSpPr>
        <dsp:cNvPr id="0" name=""/>
        <dsp:cNvSpPr/>
      </dsp:nvSpPr>
      <dsp:spPr>
        <a:xfrm>
          <a:off x="6153369" y="1696126"/>
          <a:ext cx="2421171" cy="1452702"/>
        </a:xfrm>
        <a:prstGeom prst="rect">
          <a:avLst/>
        </a:prstGeom>
        <a:gradFill rotWithShape="0">
          <a:gsLst>
            <a:gs pos="0">
              <a:schemeClr val="accent5">
                <a:hueOff val="4508027"/>
                <a:satOff val="-19785"/>
                <a:lumOff val="5882"/>
                <a:alphaOff val="0"/>
                <a:tint val="83000"/>
                <a:satMod val="100000"/>
                <a:lumMod val="100000"/>
              </a:schemeClr>
            </a:gs>
            <a:gs pos="100000">
              <a:schemeClr val="accent5">
                <a:hueOff val="4508027"/>
                <a:satOff val="-19785"/>
                <a:lumOff val="5882"/>
                <a:alphaOff val="0"/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>
              <a:latin typeface="Times New Roman" panose="02020603050405020304" pitchFamily="18" charset="0"/>
              <a:ea typeface="Times New Roman" panose="02020603050405020304" pitchFamily="18" charset="0"/>
            </a:rPr>
            <a:t>умение понять состояние другого человека,</a:t>
          </a:r>
          <a:endParaRPr lang="ru-RU" sz="1900" kern="1200" dirty="0">
            <a:latin typeface="Times New Roman" panose="02020603050405020304" pitchFamily="18" charset="0"/>
            <a:ea typeface="Times New Roman" panose="02020603050405020304" pitchFamily="18" charset="0"/>
          </a:endParaRPr>
        </a:p>
      </dsp:txBody>
      <dsp:txXfrm>
        <a:off x="6153369" y="1696126"/>
        <a:ext cx="2421171" cy="1452702"/>
      </dsp:txXfrm>
    </dsp:sp>
    <dsp:sp modelId="{5544D42D-8444-4E23-A245-46DE9473C909}">
      <dsp:nvSpPr>
        <dsp:cNvPr id="0" name=""/>
        <dsp:cNvSpPr/>
      </dsp:nvSpPr>
      <dsp:spPr>
        <a:xfrm>
          <a:off x="8816657" y="1696126"/>
          <a:ext cx="2421171" cy="1452702"/>
        </a:xfrm>
        <a:prstGeom prst="rect">
          <a:avLst/>
        </a:prstGeom>
        <a:gradFill rotWithShape="0">
          <a:gsLst>
            <a:gs pos="0">
              <a:schemeClr val="accent5">
                <a:hueOff val="5259365"/>
                <a:satOff val="-23082"/>
                <a:lumOff val="6863"/>
                <a:alphaOff val="0"/>
                <a:tint val="83000"/>
                <a:satMod val="100000"/>
                <a:lumMod val="100000"/>
              </a:schemeClr>
            </a:gs>
            <a:gs pos="100000">
              <a:schemeClr val="accent5">
                <a:hueOff val="5259365"/>
                <a:satOff val="-23082"/>
                <a:lumOff val="6863"/>
                <a:alphaOff val="0"/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>
              <a:latin typeface="Times New Roman" panose="02020603050405020304" pitchFamily="18" charset="0"/>
              <a:ea typeface="Times New Roman" panose="02020603050405020304" pitchFamily="18" charset="0"/>
            </a:rPr>
            <a:t>умение установить с учеником,</a:t>
          </a:r>
          <a:endParaRPr lang="ru-RU" sz="1900" kern="1200" dirty="0">
            <a:latin typeface="Times New Roman" panose="02020603050405020304" pitchFamily="18" charset="0"/>
            <a:ea typeface="Times New Roman" panose="02020603050405020304" pitchFamily="18" charset="0"/>
          </a:endParaRPr>
        </a:p>
      </dsp:txBody>
      <dsp:txXfrm>
        <a:off x="8816657" y="1696126"/>
        <a:ext cx="2421171" cy="1452702"/>
      </dsp:txXfrm>
    </dsp:sp>
    <dsp:sp modelId="{27D24334-D765-45F3-AFAA-0EFFD8DB48B7}">
      <dsp:nvSpPr>
        <dsp:cNvPr id="0" name=""/>
        <dsp:cNvSpPr/>
      </dsp:nvSpPr>
      <dsp:spPr>
        <a:xfrm>
          <a:off x="4821724" y="3390946"/>
          <a:ext cx="2421171" cy="1452702"/>
        </a:xfrm>
        <a:prstGeom prst="rect">
          <a:avLst/>
        </a:prstGeom>
        <a:gradFill rotWithShape="0">
          <a:gsLst>
            <a:gs pos="0">
              <a:schemeClr val="accent5">
                <a:hueOff val="6010703"/>
                <a:satOff val="-26380"/>
                <a:lumOff val="7843"/>
                <a:alphaOff val="0"/>
                <a:tint val="83000"/>
                <a:satMod val="100000"/>
                <a:lumMod val="100000"/>
              </a:schemeClr>
            </a:gs>
            <a:gs pos="100000">
              <a:schemeClr val="accent5">
                <a:hueOff val="6010703"/>
                <a:satOff val="-26380"/>
                <a:lumOff val="7843"/>
                <a:alphaOff val="0"/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>
              <a:latin typeface="Times New Roman" panose="02020603050405020304" pitchFamily="18" charset="0"/>
              <a:ea typeface="Times New Roman" panose="02020603050405020304" pitchFamily="18" charset="0"/>
            </a:rPr>
            <a:t>умение и способность составить адекватный образ другого человека</a:t>
          </a:r>
        </a:p>
      </dsp:txBody>
      <dsp:txXfrm>
        <a:off x="4821724" y="3390946"/>
        <a:ext cx="2421171" cy="145270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CD2767-8D6F-4423-AAA7-0DF434A40C24}">
      <dsp:nvSpPr>
        <dsp:cNvPr id="0" name=""/>
        <dsp:cNvSpPr/>
      </dsp:nvSpPr>
      <dsp:spPr>
        <a:xfrm>
          <a:off x="482922" y="2039"/>
          <a:ext cx="9024314" cy="5414588"/>
        </a:xfrm>
        <a:prstGeom prst="rect">
          <a:avLst/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tint val="83000"/>
                <a:satMod val="100000"/>
                <a:lumMod val="10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i="1" kern="1200" dirty="0">
              <a:latin typeface="Times New Roman" pitchFamily="18" charset="0"/>
            </a:rPr>
            <a:t>Природно-географические условия,</a:t>
          </a:r>
        </a:p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i="1" kern="1200" dirty="0">
              <a:latin typeface="Times New Roman" pitchFamily="18" charset="0"/>
            </a:rPr>
            <a:t> национально-культурные и религиозные нормы и традиции, </a:t>
          </a:r>
        </a:p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i="1" kern="1200" dirty="0">
              <a:latin typeface="Times New Roman" pitchFamily="18" charset="0"/>
            </a:rPr>
            <a:t>местожительство, </a:t>
          </a:r>
        </a:p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i="1" kern="1200" dirty="0">
              <a:latin typeface="Times New Roman" pitchFamily="18" charset="0"/>
            </a:rPr>
            <a:t>социальная группа, </a:t>
          </a:r>
        </a:p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i="1" kern="1200" dirty="0">
              <a:latin typeface="Times New Roman" pitchFamily="18" charset="0"/>
            </a:rPr>
            <a:t>культурно-образовательная среда, </a:t>
          </a:r>
        </a:p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i="1" kern="1200" dirty="0">
              <a:latin typeface="Times New Roman" pitchFamily="18" charset="0"/>
            </a:rPr>
            <a:t>средства массовой коммуникации.</a:t>
          </a:r>
        </a:p>
      </dsp:txBody>
      <dsp:txXfrm>
        <a:off x="482922" y="2039"/>
        <a:ext cx="9024314" cy="541458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5BF882-86AC-4A6A-ADDE-82D75A694147}">
      <dsp:nvSpPr>
        <dsp:cNvPr id="0" name=""/>
        <dsp:cNvSpPr/>
      </dsp:nvSpPr>
      <dsp:spPr>
        <a:xfrm>
          <a:off x="1361" y="361097"/>
          <a:ext cx="4954817" cy="247740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>
              <a:latin typeface="Bookman Old Style" panose="02050604050505020204" pitchFamily="18" charset="0"/>
            </a:rPr>
            <a:t>НЕПОСРЕДСТВЕННОЕ ОКРУЖЕНИЕ ЧЕЛОВЕКА</a:t>
          </a:r>
        </a:p>
      </dsp:txBody>
      <dsp:txXfrm>
        <a:off x="73922" y="433658"/>
        <a:ext cx="4809695" cy="2332286"/>
      </dsp:txXfrm>
    </dsp:sp>
    <dsp:sp modelId="{16F8FC2F-E21D-4B68-951F-CD8F34C45A65}">
      <dsp:nvSpPr>
        <dsp:cNvPr id="0" name=""/>
        <dsp:cNvSpPr/>
      </dsp:nvSpPr>
      <dsp:spPr>
        <a:xfrm>
          <a:off x="6194882" y="361097"/>
          <a:ext cx="4954817" cy="159971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u="none" kern="1200" dirty="0">
              <a:latin typeface="Bookman Old Style" panose="02050604050505020204" pitchFamily="18" charset="0"/>
            </a:rPr>
            <a:t>СЕМЬЯ</a:t>
          </a:r>
        </a:p>
      </dsp:txBody>
      <dsp:txXfrm>
        <a:off x="6241736" y="407951"/>
        <a:ext cx="4861109" cy="1506004"/>
      </dsp:txXfrm>
    </dsp:sp>
    <dsp:sp modelId="{5199DB24-8406-491D-9FB9-DA41C6FEF8D7}">
      <dsp:nvSpPr>
        <dsp:cNvPr id="0" name=""/>
        <dsp:cNvSpPr/>
      </dsp:nvSpPr>
      <dsp:spPr>
        <a:xfrm>
          <a:off x="6690364" y="1960809"/>
          <a:ext cx="401300" cy="157144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71445"/>
              </a:lnTo>
              <a:lnTo>
                <a:pt x="401300" y="1571445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D1C5AEE-3365-4497-B51B-BD756FF9F74A}">
      <dsp:nvSpPr>
        <dsp:cNvPr id="0" name=""/>
        <dsp:cNvSpPr/>
      </dsp:nvSpPr>
      <dsp:spPr>
        <a:xfrm>
          <a:off x="7091664" y="2293550"/>
          <a:ext cx="3963853" cy="247740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i="1" kern="1200" dirty="0"/>
            <a:t>трудовые, учебные и другие коллективы и группы, друзья, материально-бытовые условия.</a:t>
          </a:r>
          <a:endParaRPr lang="ru-RU" sz="2400" i="1" u="sng" kern="1200" dirty="0"/>
        </a:p>
      </dsp:txBody>
      <dsp:txXfrm>
        <a:off x="7164225" y="2366111"/>
        <a:ext cx="3818731" cy="233228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311E47-E5D0-4664-93BC-2BB3A9F748D5}">
      <dsp:nvSpPr>
        <dsp:cNvPr id="0" name=""/>
        <dsp:cNvSpPr/>
      </dsp:nvSpPr>
      <dsp:spPr>
        <a:xfrm>
          <a:off x="-325547" y="0"/>
          <a:ext cx="11855906" cy="6141493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83000"/>
                <a:satMod val="100000"/>
                <a:lumMod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0" tIns="177800" rIns="177800" bIns="17780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kern="1200" dirty="0">
              <a:latin typeface="Bookman Old Style" panose="02050604050505020204" pitchFamily="18" charset="0"/>
            </a:rPr>
            <a:t>МАКРОСРЕДА</a:t>
          </a:r>
        </a:p>
      </dsp:txBody>
      <dsp:txXfrm>
        <a:off x="3944949" y="307074"/>
        <a:ext cx="3314911" cy="921223"/>
      </dsp:txXfrm>
    </dsp:sp>
    <dsp:sp modelId="{B7161794-4554-45AF-BD87-FB1F15418F4D}">
      <dsp:nvSpPr>
        <dsp:cNvPr id="0" name=""/>
        <dsp:cNvSpPr/>
      </dsp:nvSpPr>
      <dsp:spPr>
        <a:xfrm>
          <a:off x="852697" y="1228298"/>
          <a:ext cx="9499415" cy="4913194"/>
        </a:xfrm>
        <a:prstGeom prst="ellipse">
          <a:avLst/>
        </a:prstGeom>
        <a:gradFill rotWithShape="0">
          <a:gsLst>
            <a:gs pos="0">
              <a:schemeClr val="accent5">
                <a:hueOff val="2003568"/>
                <a:satOff val="-8793"/>
                <a:lumOff val="2614"/>
                <a:alphaOff val="0"/>
                <a:tint val="83000"/>
                <a:satMod val="100000"/>
                <a:lumMod val="100000"/>
              </a:schemeClr>
            </a:gs>
            <a:gs pos="100000">
              <a:schemeClr val="accent5">
                <a:hueOff val="2003568"/>
                <a:satOff val="-8793"/>
                <a:lumOff val="2614"/>
                <a:alphaOff val="0"/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>
              <a:latin typeface="Bookman Old Style" panose="02050604050505020204" pitchFamily="18" charset="0"/>
            </a:rPr>
            <a:t>МЕЗОСРЕДА</a:t>
          </a:r>
        </a:p>
      </dsp:txBody>
      <dsp:txXfrm>
        <a:off x="3942382" y="1523090"/>
        <a:ext cx="3320045" cy="884374"/>
      </dsp:txXfrm>
    </dsp:sp>
    <dsp:sp modelId="{ACADFE69-3A65-44A7-B68E-540691E7CBF5}">
      <dsp:nvSpPr>
        <dsp:cNvPr id="0" name=""/>
        <dsp:cNvSpPr/>
      </dsp:nvSpPr>
      <dsp:spPr>
        <a:xfrm>
          <a:off x="2075094" y="2456597"/>
          <a:ext cx="7054622" cy="3684895"/>
        </a:xfrm>
        <a:prstGeom prst="ellipse">
          <a:avLst/>
        </a:prstGeom>
        <a:gradFill rotWithShape="0">
          <a:gsLst>
            <a:gs pos="0">
              <a:schemeClr val="accent5">
                <a:hueOff val="4007135"/>
                <a:satOff val="-17587"/>
                <a:lumOff val="5229"/>
                <a:alphaOff val="0"/>
                <a:tint val="83000"/>
                <a:satMod val="100000"/>
                <a:lumMod val="100000"/>
              </a:schemeClr>
            </a:gs>
            <a:gs pos="100000">
              <a:schemeClr val="accent5">
                <a:hueOff val="4007135"/>
                <a:satOff val="-17587"/>
                <a:lumOff val="5229"/>
                <a:alphaOff val="0"/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>
              <a:latin typeface="Bookman Old Style" panose="02050604050505020204" pitchFamily="18" charset="0"/>
            </a:rPr>
            <a:t>МИКРОСРЕДА</a:t>
          </a:r>
          <a:endParaRPr lang="ru-RU" sz="2400" kern="1200" dirty="0">
            <a:latin typeface="Bookman Old Style" panose="02050604050505020204" pitchFamily="18" charset="0"/>
          </a:endParaRPr>
        </a:p>
      </dsp:txBody>
      <dsp:txXfrm>
        <a:off x="3958678" y="2732964"/>
        <a:ext cx="3287454" cy="829101"/>
      </dsp:txXfrm>
    </dsp:sp>
    <dsp:sp modelId="{247C604B-6B9C-4509-BDE8-A0D5B354A5F6}">
      <dsp:nvSpPr>
        <dsp:cNvPr id="0" name=""/>
        <dsp:cNvSpPr/>
      </dsp:nvSpPr>
      <dsp:spPr>
        <a:xfrm>
          <a:off x="3798243" y="3684895"/>
          <a:ext cx="3608323" cy="2456597"/>
        </a:xfrm>
        <a:prstGeom prst="ellipse">
          <a:avLst/>
        </a:prstGeom>
        <a:gradFill rotWithShape="0">
          <a:gsLst>
            <a:gs pos="0">
              <a:schemeClr val="accent5">
                <a:hueOff val="6010703"/>
                <a:satOff val="-26380"/>
                <a:lumOff val="7843"/>
                <a:alphaOff val="0"/>
                <a:tint val="83000"/>
                <a:satMod val="100000"/>
                <a:lumMod val="100000"/>
              </a:schemeClr>
            </a:gs>
            <a:gs pos="100000">
              <a:schemeClr val="accent5">
                <a:hueOff val="6010703"/>
                <a:satOff val="-26380"/>
                <a:lumOff val="7843"/>
                <a:alphaOff val="0"/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0" tIns="177800" rIns="177800" bIns="17780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kern="1200" dirty="0">
              <a:latin typeface="Bookman Old Style" panose="02050604050505020204" pitchFamily="18" charset="0"/>
            </a:rPr>
            <a:t>РЕБЕНОК</a:t>
          </a:r>
        </a:p>
      </dsp:txBody>
      <dsp:txXfrm>
        <a:off x="4326670" y="4299045"/>
        <a:ext cx="2551470" cy="122829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BA569D-9AC8-4AB5-96C7-95B808CD7C44}">
      <dsp:nvSpPr>
        <dsp:cNvPr id="0" name=""/>
        <dsp:cNvSpPr/>
      </dsp:nvSpPr>
      <dsp:spPr>
        <a:xfrm>
          <a:off x="0" y="680927"/>
          <a:ext cx="3369765" cy="2021859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83000"/>
                <a:satMod val="100000"/>
                <a:lumMod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>
              <a:latin typeface="Times New Roman" pitchFamily="18" charset="0"/>
            </a:rPr>
            <a:t>Непрерывность, устойчивость, систематичность формирующих воздействий.</a:t>
          </a:r>
          <a:endParaRPr lang="ru-RU" sz="2100" b="1" kern="1200" dirty="0">
            <a:latin typeface="Times New Roman" pitchFamily="18" charset="0"/>
          </a:endParaRPr>
        </a:p>
      </dsp:txBody>
      <dsp:txXfrm>
        <a:off x="0" y="680927"/>
        <a:ext cx="3369765" cy="2021859"/>
      </dsp:txXfrm>
    </dsp:sp>
    <dsp:sp modelId="{B222D8D4-FD95-48F9-A808-A615EA3E5652}">
      <dsp:nvSpPr>
        <dsp:cNvPr id="0" name=""/>
        <dsp:cNvSpPr/>
      </dsp:nvSpPr>
      <dsp:spPr>
        <a:xfrm>
          <a:off x="3706741" y="680927"/>
          <a:ext cx="3369765" cy="2021859"/>
        </a:xfrm>
        <a:prstGeom prst="rect">
          <a:avLst/>
        </a:prstGeom>
        <a:gradFill rotWithShape="0">
          <a:gsLst>
            <a:gs pos="0">
              <a:schemeClr val="accent5">
                <a:hueOff val="1202141"/>
                <a:satOff val="-5276"/>
                <a:lumOff val="1569"/>
                <a:alphaOff val="0"/>
                <a:tint val="83000"/>
                <a:satMod val="100000"/>
                <a:lumMod val="100000"/>
              </a:schemeClr>
            </a:gs>
            <a:gs pos="100000">
              <a:schemeClr val="accent5">
                <a:hueOff val="1202141"/>
                <a:satOff val="-5276"/>
                <a:lumOff val="1569"/>
                <a:alphaOff val="0"/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>
              <a:latin typeface="Times New Roman" pitchFamily="18" charset="0"/>
            </a:rPr>
            <a:t>Воспитательные отношения в семье основаны на чувствах родства, любви, доверии, взаимной естественности.</a:t>
          </a:r>
          <a:endParaRPr lang="ru-RU" sz="2100" b="1" kern="1200" dirty="0">
            <a:latin typeface="Times New Roman" pitchFamily="18" charset="0"/>
          </a:endParaRPr>
        </a:p>
      </dsp:txBody>
      <dsp:txXfrm>
        <a:off x="3706741" y="680927"/>
        <a:ext cx="3369765" cy="2021859"/>
      </dsp:txXfrm>
    </dsp:sp>
    <dsp:sp modelId="{95C28B51-EAD7-4DA6-B2D9-2A5F46CAF7C7}">
      <dsp:nvSpPr>
        <dsp:cNvPr id="0" name=""/>
        <dsp:cNvSpPr/>
      </dsp:nvSpPr>
      <dsp:spPr>
        <a:xfrm>
          <a:off x="7413483" y="680927"/>
          <a:ext cx="3369765" cy="2021859"/>
        </a:xfrm>
        <a:prstGeom prst="rect">
          <a:avLst/>
        </a:prstGeom>
        <a:gradFill rotWithShape="0">
          <a:gsLst>
            <a:gs pos="0">
              <a:schemeClr val="accent5">
                <a:hueOff val="2404281"/>
                <a:satOff val="-10552"/>
                <a:lumOff val="3137"/>
                <a:alphaOff val="0"/>
                <a:tint val="83000"/>
                <a:satMod val="100000"/>
                <a:lumMod val="100000"/>
              </a:schemeClr>
            </a:gs>
            <a:gs pos="100000">
              <a:schemeClr val="accent5">
                <a:hueOff val="2404281"/>
                <a:satOff val="-10552"/>
                <a:lumOff val="3137"/>
                <a:alphaOff val="0"/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>
              <a:latin typeface="Times New Roman" pitchFamily="18" charset="0"/>
            </a:rPr>
            <a:t>Общение и взаимодействие в семье людей разного возраста, разной области интересов и деятельности.</a:t>
          </a:r>
          <a:endParaRPr lang="ru-RU" sz="2100" b="1" kern="1200" dirty="0">
            <a:latin typeface="Times New Roman" pitchFamily="18" charset="0"/>
          </a:endParaRPr>
        </a:p>
      </dsp:txBody>
      <dsp:txXfrm>
        <a:off x="7413483" y="680927"/>
        <a:ext cx="3369765" cy="2021859"/>
      </dsp:txXfrm>
    </dsp:sp>
    <dsp:sp modelId="{3011A761-33C6-4377-BC09-F5AF9F9EA83E}">
      <dsp:nvSpPr>
        <dsp:cNvPr id="0" name=""/>
        <dsp:cNvSpPr/>
      </dsp:nvSpPr>
      <dsp:spPr>
        <a:xfrm>
          <a:off x="0" y="3039762"/>
          <a:ext cx="3369765" cy="2021859"/>
        </a:xfrm>
        <a:prstGeom prst="rect">
          <a:avLst/>
        </a:prstGeom>
        <a:gradFill rotWithShape="0">
          <a:gsLst>
            <a:gs pos="0">
              <a:schemeClr val="accent5">
                <a:hueOff val="3606422"/>
                <a:satOff val="-15828"/>
                <a:lumOff val="4706"/>
                <a:alphaOff val="0"/>
                <a:tint val="83000"/>
                <a:satMod val="100000"/>
                <a:lumMod val="100000"/>
              </a:schemeClr>
            </a:gs>
            <a:gs pos="100000">
              <a:schemeClr val="accent5">
                <a:hueOff val="3606422"/>
                <a:satOff val="-15828"/>
                <a:lumOff val="4706"/>
                <a:alphaOff val="0"/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>
              <a:latin typeface="Times New Roman" pitchFamily="18" charset="0"/>
            </a:rPr>
            <a:t>Взаимная направленность формирующих воздействий.</a:t>
          </a:r>
          <a:endParaRPr lang="ru-RU" sz="2100" b="1" kern="1200" dirty="0">
            <a:latin typeface="Times New Roman" pitchFamily="18" charset="0"/>
          </a:endParaRPr>
        </a:p>
      </dsp:txBody>
      <dsp:txXfrm>
        <a:off x="0" y="3039762"/>
        <a:ext cx="3369765" cy="2021859"/>
      </dsp:txXfrm>
    </dsp:sp>
    <dsp:sp modelId="{5AE01960-4762-40EC-8A94-07F97324DD02}">
      <dsp:nvSpPr>
        <dsp:cNvPr id="0" name=""/>
        <dsp:cNvSpPr/>
      </dsp:nvSpPr>
      <dsp:spPr>
        <a:xfrm>
          <a:off x="3706741" y="3039762"/>
          <a:ext cx="3369765" cy="2021859"/>
        </a:xfrm>
        <a:prstGeom prst="rect">
          <a:avLst/>
        </a:prstGeom>
        <a:gradFill rotWithShape="0">
          <a:gsLst>
            <a:gs pos="0">
              <a:schemeClr val="accent5">
                <a:hueOff val="4808562"/>
                <a:satOff val="-21104"/>
                <a:lumOff val="6274"/>
                <a:alphaOff val="0"/>
                <a:tint val="83000"/>
                <a:satMod val="100000"/>
                <a:lumMod val="100000"/>
              </a:schemeClr>
            </a:gs>
            <a:gs pos="100000">
              <a:schemeClr val="accent5">
                <a:hueOff val="4808562"/>
                <a:satOff val="-21104"/>
                <a:lumOff val="6274"/>
                <a:alphaOff val="0"/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>
              <a:latin typeface="Times New Roman" pitchFamily="18" charset="0"/>
            </a:rPr>
            <a:t>Благоприятная возможность учета индивидуальных особенностей, психического состояния, потребностей и интересов.</a:t>
          </a:r>
          <a:endParaRPr lang="ru-RU" sz="2100" b="1" kern="1200" dirty="0">
            <a:latin typeface="Times New Roman" pitchFamily="18" charset="0"/>
          </a:endParaRPr>
        </a:p>
      </dsp:txBody>
      <dsp:txXfrm>
        <a:off x="3706741" y="3039762"/>
        <a:ext cx="3369765" cy="2021859"/>
      </dsp:txXfrm>
    </dsp:sp>
    <dsp:sp modelId="{7B631328-7C92-40D1-9E38-32465931D761}">
      <dsp:nvSpPr>
        <dsp:cNvPr id="0" name=""/>
        <dsp:cNvSpPr/>
      </dsp:nvSpPr>
      <dsp:spPr>
        <a:xfrm>
          <a:off x="7413483" y="3039762"/>
          <a:ext cx="3369765" cy="2021859"/>
        </a:xfrm>
        <a:prstGeom prst="rect">
          <a:avLst/>
        </a:prstGeom>
        <a:gradFill rotWithShape="0">
          <a:gsLst>
            <a:gs pos="0">
              <a:schemeClr val="accent5">
                <a:hueOff val="6010703"/>
                <a:satOff val="-26380"/>
                <a:lumOff val="7843"/>
                <a:alphaOff val="0"/>
                <a:tint val="83000"/>
                <a:satMod val="100000"/>
                <a:lumMod val="100000"/>
              </a:schemeClr>
            </a:gs>
            <a:gs pos="100000">
              <a:schemeClr val="accent5">
                <a:hueOff val="6010703"/>
                <a:satOff val="-26380"/>
                <a:lumOff val="7843"/>
                <a:alphaOff val="0"/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>
              <a:latin typeface="Times New Roman" pitchFamily="18" charset="0"/>
            </a:rPr>
            <a:t>Преимущественно эмоциональный характер семейных отношений, семейного влияния.</a:t>
          </a:r>
          <a:endParaRPr lang="ru-RU" sz="2100" b="1" kern="1200" dirty="0">
            <a:latin typeface="Times New Roman" pitchFamily="18" charset="0"/>
          </a:endParaRPr>
        </a:p>
      </dsp:txBody>
      <dsp:txXfrm>
        <a:off x="7413483" y="3039762"/>
        <a:ext cx="3369765" cy="2021859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2264C1-D3E8-4E7D-9580-36156983EA20}">
      <dsp:nvSpPr>
        <dsp:cNvPr id="0" name=""/>
        <dsp:cNvSpPr/>
      </dsp:nvSpPr>
      <dsp:spPr>
        <a:xfrm>
          <a:off x="4734834" y="2494069"/>
          <a:ext cx="2248362" cy="224836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845" tIns="29845" rIns="29845" bIns="29845" numCol="1" spcCol="1270" anchor="ctr" anchorCtr="0">
          <a:noAutofit/>
        </a:bodyPr>
        <a:lstStyle/>
        <a:p>
          <a:pPr lvl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700" kern="1200" dirty="0"/>
            <a:t>браки</a:t>
          </a:r>
        </a:p>
      </dsp:txBody>
      <dsp:txXfrm>
        <a:off x="5064099" y="2823334"/>
        <a:ext cx="1589832" cy="1589832"/>
      </dsp:txXfrm>
    </dsp:sp>
    <dsp:sp modelId="{5CCB45AE-3B25-4179-91EC-C19B39CC10AD}">
      <dsp:nvSpPr>
        <dsp:cNvPr id="0" name=""/>
        <dsp:cNvSpPr/>
      </dsp:nvSpPr>
      <dsp:spPr>
        <a:xfrm rot="16157848">
          <a:off x="5723538" y="2356542"/>
          <a:ext cx="240437" cy="34804"/>
        </a:xfrm>
        <a:custGeom>
          <a:avLst/>
          <a:gdLst/>
          <a:ahLst/>
          <a:cxnLst/>
          <a:rect l="0" t="0" r="0" b="0"/>
          <a:pathLst>
            <a:path>
              <a:moveTo>
                <a:pt x="0" y="17402"/>
              </a:moveTo>
              <a:lnTo>
                <a:pt x="240437" y="17402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5837746" y="2367933"/>
        <a:ext cx="12021" cy="12021"/>
      </dsp:txXfrm>
    </dsp:sp>
    <dsp:sp modelId="{4C473759-7D0E-4052-8D14-916BE7FCEBCB}">
      <dsp:nvSpPr>
        <dsp:cNvPr id="0" name=""/>
        <dsp:cNvSpPr/>
      </dsp:nvSpPr>
      <dsp:spPr>
        <a:xfrm>
          <a:off x="3742266" y="5397"/>
          <a:ext cx="4172465" cy="2248362"/>
        </a:xfrm>
        <a:prstGeom prst="ellipse">
          <a:avLst/>
        </a:prstGeom>
        <a:gradFill rotWithShape="1">
          <a:gsLst>
            <a:gs pos="0">
              <a:schemeClr val="accent2">
                <a:tint val="83000"/>
                <a:satMod val="100000"/>
                <a:lumMod val="100000"/>
              </a:schemeClr>
            </a:gs>
            <a:gs pos="100000">
              <a:schemeClr val="accent2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 w="9525" cap="flat" cmpd="sng" algn="ctr">
          <a:solidFill>
            <a:schemeClr val="accent2"/>
          </a:solidFill>
          <a:prstDash val="solid"/>
        </a:ln>
        <a:effectLst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u="sng" kern="1200" dirty="0"/>
            <a:t>Гражданский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/>
            <a:t>(брак, зарегистрированный в органах </a:t>
          </a:r>
          <a:r>
            <a:rPr lang="ru-RU" sz="1700" b="1" kern="1200" dirty="0" err="1"/>
            <a:t>ЗАГСа</a:t>
          </a:r>
          <a:r>
            <a:rPr lang="ru-RU" sz="1700" b="1" kern="1200" dirty="0"/>
            <a:t>)</a:t>
          </a:r>
        </a:p>
      </dsp:txBody>
      <dsp:txXfrm>
        <a:off x="4353309" y="334662"/>
        <a:ext cx="2950379" cy="1589832"/>
      </dsp:txXfrm>
    </dsp:sp>
    <dsp:sp modelId="{7DBA4A18-30CF-4B94-8F61-ECC3FE8BAB65}">
      <dsp:nvSpPr>
        <dsp:cNvPr id="0" name=""/>
        <dsp:cNvSpPr/>
      </dsp:nvSpPr>
      <dsp:spPr>
        <a:xfrm rot="1931643">
          <a:off x="6776452" y="4317268"/>
          <a:ext cx="440960" cy="34804"/>
        </a:xfrm>
        <a:custGeom>
          <a:avLst/>
          <a:gdLst/>
          <a:ahLst/>
          <a:cxnLst/>
          <a:rect l="0" t="0" r="0" b="0"/>
          <a:pathLst>
            <a:path>
              <a:moveTo>
                <a:pt x="0" y="17402"/>
              </a:moveTo>
              <a:lnTo>
                <a:pt x="440960" y="17402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6985909" y="4323646"/>
        <a:ext cx="22048" cy="22048"/>
      </dsp:txXfrm>
    </dsp:sp>
    <dsp:sp modelId="{45E4AC35-FD2E-49B7-A5E9-11DF655C273B}">
      <dsp:nvSpPr>
        <dsp:cNvPr id="0" name=""/>
        <dsp:cNvSpPr/>
      </dsp:nvSpPr>
      <dsp:spPr>
        <a:xfrm>
          <a:off x="6552007" y="4164257"/>
          <a:ext cx="3861741" cy="2211893"/>
        </a:xfrm>
        <a:prstGeom prst="ellipse">
          <a:avLst/>
        </a:prstGeom>
        <a:gradFill rotWithShape="1">
          <a:gsLst>
            <a:gs pos="0">
              <a:schemeClr val="accent1">
                <a:tint val="83000"/>
                <a:satMod val="100000"/>
                <a:lumMod val="100000"/>
              </a:schemeClr>
            </a:gs>
            <a:gs pos="100000">
              <a:schemeClr val="accent1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 w="9525" cap="flat" cmpd="sng" algn="ctr">
          <a:solidFill>
            <a:schemeClr val="accent1"/>
          </a:solidFill>
          <a:prstDash val="solid"/>
        </a:ln>
        <a:effectLst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u="sng" kern="1200" dirty="0">
              <a:solidFill>
                <a:schemeClr val="tx1"/>
              </a:solidFill>
            </a:rPr>
            <a:t>Фактический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/>
            <a:t>(совместное проживание не оформлено в государственных органах)</a:t>
          </a:r>
        </a:p>
      </dsp:txBody>
      <dsp:txXfrm>
        <a:off x="7117546" y="4488181"/>
        <a:ext cx="2730663" cy="1564045"/>
      </dsp:txXfrm>
    </dsp:sp>
    <dsp:sp modelId="{EBFB722A-A951-46FB-B03B-DE412ACE2C69}">
      <dsp:nvSpPr>
        <dsp:cNvPr id="0" name=""/>
        <dsp:cNvSpPr/>
      </dsp:nvSpPr>
      <dsp:spPr>
        <a:xfrm rot="9040403">
          <a:off x="4551963" y="4237006"/>
          <a:ext cx="349328" cy="34804"/>
        </a:xfrm>
        <a:custGeom>
          <a:avLst/>
          <a:gdLst/>
          <a:ahLst/>
          <a:cxnLst/>
          <a:rect l="0" t="0" r="0" b="0"/>
          <a:pathLst>
            <a:path>
              <a:moveTo>
                <a:pt x="0" y="17402"/>
              </a:moveTo>
              <a:lnTo>
                <a:pt x="349328" y="17402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4717894" y="4245675"/>
        <a:ext cx="17466" cy="17466"/>
      </dsp:txXfrm>
    </dsp:sp>
    <dsp:sp modelId="{5E1E5534-8ED2-4E25-9984-3E88F6E95DBB}">
      <dsp:nvSpPr>
        <dsp:cNvPr id="0" name=""/>
        <dsp:cNvSpPr/>
      </dsp:nvSpPr>
      <dsp:spPr>
        <a:xfrm>
          <a:off x="1214151" y="4002399"/>
          <a:ext cx="3919951" cy="2248362"/>
        </a:xfrm>
        <a:prstGeom prst="ellipse">
          <a:avLst/>
        </a:prstGeom>
        <a:gradFill rotWithShape="1">
          <a:gsLst>
            <a:gs pos="0">
              <a:schemeClr val="accent3">
                <a:tint val="83000"/>
                <a:satMod val="100000"/>
                <a:lumMod val="100000"/>
              </a:schemeClr>
            </a:gs>
            <a:gs pos="100000">
              <a:schemeClr val="accent3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 w="9525" cap="flat" cmpd="sng" algn="ctr">
          <a:solidFill>
            <a:schemeClr val="accent3"/>
          </a:solidFill>
          <a:prstDash val="solid"/>
        </a:ln>
        <a:effectLst/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u="sng" kern="1200" dirty="0"/>
            <a:t>Церковный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/>
            <a:t>(брак в результате венчания в церкви, без регистрации на законных основаниях)</a:t>
          </a:r>
        </a:p>
      </dsp:txBody>
      <dsp:txXfrm>
        <a:off x="1788215" y="4331664"/>
        <a:ext cx="2771823" cy="1589832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E616FF-0A29-41BD-8AB9-DCD9FB3235F4}">
      <dsp:nvSpPr>
        <dsp:cNvPr id="0" name=""/>
        <dsp:cNvSpPr/>
      </dsp:nvSpPr>
      <dsp:spPr>
        <a:xfrm>
          <a:off x="306180" y="1096"/>
          <a:ext cx="3118693" cy="1871215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>
              <a:effectLst/>
              <a:latin typeface="Bookman Old Style" panose="02050604050505020204" pitchFamily="18" charset="0"/>
              <a:ea typeface="Times New Roman" panose="02020603050405020304" pitchFamily="18" charset="0"/>
            </a:rPr>
            <a:t>общей позицией родителей, </a:t>
          </a:r>
          <a:endParaRPr lang="ru-RU" sz="2400" kern="1200" dirty="0"/>
        </a:p>
      </dsp:txBody>
      <dsp:txXfrm>
        <a:off x="306180" y="1096"/>
        <a:ext cx="3118693" cy="1871215"/>
      </dsp:txXfrm>
    </dsp:sp>
    <dsp:sp modelId="{550C683B-7573-47E6-BB5B-1F6B26067C23}">
      <dsp:nvSpPr>
        <dsp:cNvPr id="0" name=""/>
        <dsp:cNvSpPr/>
      </dsp:nvSpPr>
      <dsp:spPr>
        <a:xfrm>
          <a:off x="3736742" y="1096"/>
          <a:ext cx="3118693" cy="1871215"/>
        </a:xfrm>
        <a:prstGeom prst="rect">
          <a:avLst/>
        </a:prstGeom>
        <a:solidFill>
          <a:schemeClr val="accent1">
            <a:shade val="80000"/>
            <a:hueOff val="131939"/>
            <a:satOff val="-5896"/>
            <a:lumOff val="13658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>
              <a:effectLst/>
              <a:latin typeface="Bookman Old Style" panose="02050604050505020204" pitchFamily="18" charset="0"/>
              <a:ea typeface="Times New Roman" panose="02020603050405020304" pitchFamily="18" charset="0"/>
            </a:rPr>
            <a:t>типом воспитания, </a:t>
          </a:r>
          <a:endParaRPr lang="ru-RU" sz="2400" kern="1200" dirty="0"/>
        </a:p>
      </dsp:txBody>
      <dsp:txXfrm>
        <a:off x="3736742" y="1096"/>
        <a:ext cx="3118693" cy="1871215"/>
      </dsp:txXfrm>
    </dsp:sp>
    <dsp:sp modelId="{F5CE0BD2-3157-4E46-9C02-4A6A7F87FC4B}">
      <dsp:nvSpPr>
        <dsp:cNvPr id="0" name=""/>
        <dsp:cNvSpPr/>
      </dsp:nvSpPr>
      <dsp:spPr>
        <a:xfrm>
          <a:off x="7167305" y="1096"/>
          <a:ext cx="3118693" cy="1871215"/>
        </a:xfrm>
        <a:prstGeom prst="rect">
          <a:avLst/>
        </a:prstGeom>
        <a:solidFill>
          <a:schemeClr val="accent1">
            <a:shade val="80000"/>
            <a:hueOff val="263879"/>
            <a:satOff val="-11792"/>
            <a:lumOff val="27316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>
              <a:effectLst/>
              <a:latin typeface="Bookman Old Style" panose="02050604050505020204" pitchFamily="18" charset="0"/>
              <a:ea typeface="Times New Roman" panose="02020603050405020304" pitchFamily="18" charset="0"/>
            </a:rPr>
            <a:t>использованием средств и методов общения и взаимодействия с</a:t>
          </a:r>
          <a:r>
            <a:rPr lang="ru-RU" sz="2400" kern="1200" dirty="0">
              <a:latin typeface="Bookman Old Style" panose="02050604050505020204" pitchFamily="18" charset="0"/>
              <a:ea typeface="Times New Roman" panose="02020603050405020304" pitchFamily="18" charset="0"/>
            </a:rPr>
            <a:t> </a:t>
          </a:r>
          <a:r>
            <a:rPr lang="ru-RU" sz="2400" kern="1200" dirty="0">
              <a:effectLst/>
              <a:latin typeface="Bookman Old Style" panose="02050604050505020204" pitchFamily="18" charset="0"/>
              <a:ea typeface="Times New Roman" panose="02020603050405020304" pitchFamily="18" charset="0"/>
            </a:rPr>
            <a:t>ребенком</a:t>
          </a:r>
          <a:endParaRPr lang="ru-RU" sz="2400" kern="1200" dirty="0"/>
        </a:p>
      </dsp:txBody>
      <dsp:txXfrm>
        <a:off x="7167305" y="1096"/>
        <a:ext cx="3118693" cy="187121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3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4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5.xml><?xml version="1.0" encoding="utf-8"?>
<dgm:layoutDef xmlns:dgm="http://schemas.openxmlformats.org/drawingml/2006/diagram" xmlns:a="http://schemas.openxmlformats.org/drawingml/2006/main" uniqueId="urn:microsoft.com/office/officeart/2008/layout/BendingPictureCaption">
  <dgm:title val=""/>
  <dgm:desc val=""/>
  <dgm:catLst>
    <dgm:cat type="picture" pri="6000"/>
    <dgm:cat type="pictureconvert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7" srcId="0" destId="1" srcOrd="0" destOrd="0"/>
        <dgm:cxn modelId="8" srcId="0" destId="2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diagram">
    <dgm:varLst>
      <dgm:dir/>
    </dgm:varLst>
    <dgm:choose name="Name0">
      <dgm:if name="Name1" func="var" arg="dir" op="equ" val="norm">
        <dgm:alg type="snake">
          <dgm:param type="off" val="ctr"/>
        </dgm:alg>
      </dgm:if>
      <dgm:else name="Name2">
        <dgm:alg type="snake">
          <dgm:param type="grDir" val="tR"/>
          <dgm:param type="off" val="c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.3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Image" refType="w" fact="0"/>
              <dgm:constr type="t" for="ch" forName="Image" refType="h" fact="0"/>
              <dgm:constr type="w" for="ch" forName="Image" refType="w" fact="0.94"/>
              <dgm:constr type="h" for="ch" forName="Image" refType="h" fact="0.91"/>
              <dgm:constr type="l" for="ch" forName="Parent" refType="w" fact="0.19"/>
              <dgm:constr type="t" for="ch" forName="Parent" refType="h" fact="0.745"/>
              <dgm:constr type="w" for="ch" forName="Parent" refType="w" fact="0.81"/>
              <dgm:constr type="h" for="ch" forName="Parent" refType="h" fact="0.255"/>
            </dgm:constrLst>
          </dgm:if>
          <dgm:else name="Name5">
            <dgm:constrLst>
              <dgm:constr type="l" for="ch" forName="Image" refType="w" fact="0.06"/>
              <dgm:constr type="t" for="ch" forName="Image" refType="h" fact="0"/>
              <dgm:constr type="w" for="ch" forName="Image" refType="w" fact="0.94"/>
              <dgm:constr type="h" for="ch" forName="Image" refType="h" fact="0.91"/>
              <dgm:constr type="l" for="ch" forName="Parent" refType="w" fact="0"/>
              <dgm:constr type="t" for="ch" forName="Parent" refType="h" fact="0.745"/>
              <dgm:constr type="w" for="ch" forName="Parent" refType="w" fact="0.81"/>
              <dgm:constr type="h" for="ch" forName="Parent" refType="h" fact="0.255"/>
            </dgm:constrLst>
          </dgm:else>
        </dgm:choose>
        <dgm:layoutNode name="Image" styleLbl="bgShp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Parent" styleLbl="node0">
          <dgm:varLst>
            <dgm:bulletEnabled val="1"/>
          </dgm:varLst>
          <dgm:alg type="tx">
            <dgm:param type="txAnchorVertCh" val="mid"/>
            <dgm:param type="shpTxRTLAlignCh" val="r"/>
            <dgm:param type="lnSpAfParP" val="5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6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7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8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5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4F0B90-F2E3-44EF-BC5C-17C37CE250E8}" type="datetimeFigureOut">
              <a:rPr lang="ru-RU" smtClean="0"/>
              <a:t>04.12.2025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16C601-D4A3-4E43-9584-6949C0E7F4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7568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38CE747D-FA13-4102-94E3-B3210C1CF4CA}" type="datetimeFigureOut">
              <a:rPr lang="ru-RU" smtClean="0"/>
              <a:t>04.12.2025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BFE55-7D54-4E4B-8EC4-3E9D8C006394}" type="slidenum">
              <a:rPr lang="ru-RU" smtClean="0"/>
              <a:t>‹#›</a:t>
            </a:fld>
            <a:endParaRPr lang="ru-RU"/>
          </a:p>
        </p:txBody>
      </p:sp>
      <p:cxnSp>
        <p:nvCxnSpPr>
          <p:cNvPr id="13" name="Straight Connector 12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8766298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E747D-FA13-4102-94E3-B3210C1CF4CA}" type="datetimeFigureOut">
              <a:rPr lang="ru-RU" smtClean="0"/>
              <a:t>04.12.2025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BFE55-7D54-4E4B-8EC4-3E9D8C0063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08942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E747D-FA13-4102-94E3-B3210C1CF4CA}" type="datetimeFigureOut">
              <a:rPr lang="ru-RU" smtClean="0"/>
              <a:t>04.12.2025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BFE55-7D54-4E4B-8EC4-3E9D8C006394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11472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E747D-FA13-4102-94E3-B3210C1CF4CA}" type="datetimeFigureOut">
              <a:rPr lang="ru-RU" smtClean="0"/>
              <a:t>04.12.2025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BFE55-7D54-4E4B-8EC4-3E9D8C0063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7810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E747D-FA13-4102-94E3-B3210C1CF4CA}" type="datetimeFigureOut">
              <a:rPr lang="ru-RU" smtClean="0"/>
              <a:t>04.12.2025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BFE55-7D54-4E4B-8EC4-3E9D8C006394}" type="slidenum">
              <a:rPr lang="ru-RU" smtClean="0"/>
              <a:t>‹#›</a:t>
            </a:fld>
            <a:endParaRPr lang="ru-RU"/>
          </a:p>
        </p:txBody>
      </p:sp>
      <p:cxnSp>
        <p:nvCxnSpPr>
          <p:cNvPr id="12" name="Straight Connector 11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blipFill dpi="0" rotWithShape="1"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266444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E747D-FA13-4102-94E3-B3210C1CF4CA}" type="datetimeFigureOut">
              <a:rPr lang="ru-RU" smtClean="0"/>
              <a:t>04.12.2025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BFE55-7D54-4E4B-8EC4-3E9D8C0063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6346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E747D-FA13-4102-94E3-B3210C1CF4CA}" type="datetimeFigureOut">
              <a:rPr lang="ru-RU" smtClean="0"/>
              <a:t>04.12.2025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BFE55-7D54-4E4B-8EC4-3E9D8C0063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88504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E747D-FA13-4102-94E3-B3210C1CF4CA}" type="datetimeFigureOut">
              <a:rPr lang="ru-RU" smtClean="0"/>
              <a:t>04.12.2025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BFE55-7D54-4E4B-8EC4-3E9D8C0063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2382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E747D-FA13-4102-94E3-B3210C1CF4CA}" type="datetimeFigureOut">
              <a:rPr lang="ru-RU" smtClean="0"/>
              <a:t>04.12.2025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BFE55-7D54-4E4B-8EC4-3E9D8C0063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645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E747D-FA13-4102-94E3-B3210C1CF4CA}" type="datetimeFigureOut">
              <a:rPr lang="ru-RU" smtClean="0"/>
              <a:t>04.12.2025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BFE55-7D54-4E4B-8EC4-3E9D8C0063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17440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E747D-FA13-4102-94E3-B3210C1CF4CA}" type="datetimeFigureOut">
              <a:rPr lang="ru-RU" smtClean="0"/>
              <a:t>04.12.2025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BFE55-7D54-4E4B-8EC4-3E9D8C006394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99837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38CE747D-FA13-4102-94E3-B3210C1CF4CA}" type="datetimeFigureOut">
              <a:rPr lang="ru-RU" smtClean="0"/>
              <a:t>04.12.2025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B16BFE55-7D54-4E4B-8EC4-3E9D8C006394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80523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2" r:id="rId1"/>
    <p:sldLayoutId id="2147483883" r:id="rId2"/>
    <p:sldLayoutId id="2147483884" r:id="rId3"/>
    <p:sldLayoutId id="2147483885" r:id="rId4"/>
    <p:sldLayoutId id="2147483886" r:id="rId5"/>
    <p:sldLayoutId id="2147483887" r:id="rId6"/>
    <p:sldLayoutId id="2147483888" r:id="rId7"/>
    <p:sldLayoutId id="2147483889" r:id="rId8"/>
    <p:sldLayoutId id="2147483890" r:id="rId9"/>
    <p:sldLayoutId id="2147483891" r:id="rId10"/>
    <p:sldLayoutId id="2147483892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4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Layout" Target="../diagrams/layout3.xml"/><Relationship Id="rId7" Type="http://schemas.openxmlformats.org/officeDocument/2006/relationships/image" Target="../media/image5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4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Layout" Target="../diagrams/layout5.xml"/><Relationship Id="rId7" Type="http://schemas.openxmlformats.org/officeDocument/2006/relationships/image" Target="../media/image10.jpe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4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7" Type="http://schemas.openxmlformats.org/officeDocument/2006/relationships/image" Target="../media/image4.pn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7" Type="http://schemas.openxmlformats.org/officeDocument/2006/relationships/image" Target="../media/image4.pn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7" Type="http://schemas.openxmlformats.org/officeDocument/2006/relationships/image" Target="../media/image4.png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7" Type="http://schemas.openxmlformats.org/officeDocument/2006/relationships/image" Target="../media/image4.png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7" Type="http://schemas.openxmlformats.org/officeDocument/2006/relationships/image" Target="../media/image4.png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7" Type="http://schemas.openxmlformats.org/officeDocument/2006/relationships/image" Target="../media/image4.png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7" Type="http://schemas.openxmlformats.org/officeDocument/2006/relationships/image" Target="../media/image4.png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7" Type="http://schemas.openxmlformats.org/officeDocument/2006/relationships/image" Target="../media/image4.png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7" Type="http://schemas.openxmlformats.org/officeDocument/2006/relationships/image" Target="../media/image4.png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7" Type="http://schemas.openxmlformats.org/officeDocument/2006/relationships/image" Target="../media/image4.png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7" Type="http://schemas.openxmlformats.org/officeDocument/2006/relationships/image" Target="../media/image4.png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8.xml"/><Relationship Id="rId7" Type="http://schemas.openxmlformats.org/officeDocument/2006/relationships/image" Target="../media/image4.png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9.xml"/><Relationship Id="rId7" Type="http://schemas.openxmlformats.org/officeDocument/2006/relationships/image" Target="../media/image4.png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9.xml"/><Relationship Id="rId5" Type="http://schemas.openxmlformats.org/officeDocument/2006/relationships/diagramColors" Target="../diagrams/colors19.xml"/><Relationship Id="rId4" Type="http://schemas.openxmlformats.org/officeDocument/2006/relationships/diagramQuickStyle" Target="../diagrams/quickStyle19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0.xml"/><Relationship Id="rId7" Type="http://schemas.openxmlformats.org/officeDocument/2006/relationships/image" Target="../media/image4.png"/><Relationship Id="rId2" Type="http://schemas.openxmlformats.org/officeDocument/2006/relationships/diagramData" Target="../diagrams/data20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0.xml"/><Relationship Id="rId5" Type="http://schemas.openxmlformats.org/officeDocument/2006/relationships/diagramColors" Target="../diagrams/colors20.xml"/><Relationship Id="rId4" Type="http://schemas.openxmlformats.org/officeDocument/2006/relationships/diagramQuickStyle" Target="../diagrams/quickStyle2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1.xml"/><Relationship Id="rId7" Type="http://schemas.openxmlformats.org/officeDocument/2006/relationships/image" Target="../media/image4.png"/><Relationship Id="rId2" Type="http://schemas.openxmlformats.org/officeDocument/2006/relationships/diagramData" Target="../diagrams/data2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1.xml"/><Relationship Id="rId5" Type="http://schemas.openxmlformats.org/officeDocument/2006/relationships/diagramColors" Target="../diagrams/colors21.xml"/><Relationship Id="rId4" Type="http://schemas.openxmlformats.org/officeDocument/2006/relationships/diagramQuickStyle" Target="../diagrams/quickStyle2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2.xml"/><Relationship Id="rId7" Type="http://schemas.openxmlformats.org/officeDocument/2006/relationships/image" Target="../media/image4.png"/><Relationship Id="rId2" Type="http://schemas.openxmlformats.org/officeDocument/2006/relationships/diagramData" Target="../diagrams/data2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2.xml"/><Relationship Id="rId5" Type="http://schemas.openxmlformats.org/officeDocument/2006/relationships/diagramColors" Target="../diagrams/colors22.xml"/><Relationship Id="rId4" Type="http://schemas.openxmlformats.org/officeDocument/2006/relationships/diagramQuickStyle" Target="../diagrams/quickStyle2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3.xml"/><Relationship Id="rId7" Type="http://schemas.openxmlformats.org/officeDocument/2006/relationships/image" Target="../media/image4.png"/><Relationship Id="rId2" Type="http://schemas.openxmlformats.org/officeDocument/2006/relationships/diagramData" Target="../diagrams/data2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3.xml"/><Relationship Id="rId5" Type="http://schemas.openxmlformats.org/officeDocument/2006/relationships/diagramColors" Target="../diagrams/colors23.xml"/><Relationship Id="rId4" Type="http://schemas.openxmlformats.org/officeDocument/2006/relationships/diagramQuickStyle" Target="../diagrams/quickStyle23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4.xml"/><Relationship Id="rId7" Type="http://schemas.openxmlformats.org/officeDocument/2006/relationships/image" Target="../media/image4.png"/><Relationship Id="rId2" Type="http://schemas.openxmlformats.org/officeDocument/2006/relationships/diagramData" Target="../diagrams/data2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4.xml"/><Relationship Id="rId5" Type="http://schemas.openxmlformats.org/officeDocument/2006/relationships/diagramColors" Target="../diagrams/colors24.xml"/><Relationship Id="rId4" Type="http://schemas.openxmlformats.org/officeDocument/2006/relationships/diagramQuickStyle" Target="../diagrams/quickStyle24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5.xml"/><Relationship Id="rId7" Type="http://schemas.openxmlformats.org/officeDocument/2006/relationships/image" Target="../media/image4.png"/><Relationship Id="rId2" Type="http://schemas.openxmlformats.org/officeDocument/2006/relationships/diagramData" Target="../diagrams/data2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5.xml"/><Relationship Id="rId5" Type="http://schemas.openxmlformats.org/officeDocument/2006/relationships/diagramColors" Target="../diagrams/colors25.xml"/><Relationship Id="rId4" Type="http://schemas.openxmlformats.org/officeDocument/2006/relationships/diagramQuickStyle" Target="../diagrams/quickStyle25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6.xml"/><Relationship Id="rId7" Type="http://schemas.openxmlformats.org/officeDocument/2006/relationships/image" Target="../media/image4.png"/><Relationship Id="rId2" Type="http://schemas.openxmlformats.org/officeDocument/2006/relationships/diagramData" Target="../diagrams/data2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6.xml"/><Relationship Id="rId5" Type="http://schemas.openxmlformats.org/officeDocument/2006/relationships/diagramColors" Target="../diagrams/colors26.xml"/><Relationship Id="rId4" Type="http://schemas.openxmlformats.org/officeDocument/2006/relationships/diagramQuickStyle" Target="../diagrams/quickStyle26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7.xml"/><Relationship Id="rId7" Type="http://schemas.openxmlformats.org/officeDocument/2006/relationships/image" Target="../media/image4.png"/><Relationship Id="rId2" Type="http://schemas.openxmlformats.org/officeDocument/2006/relationships/diagramData" Target="../diagrams/data27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7.xml"/><Relationship Id="rId5" Type="http://schemas.openxmlformats.org/officeDocument/2006/relationships/diagramColors" Target="../diagrams/colors27.xml"/><Relationship Id="rId4" Type="http://schemas.openxmlformats.org/officeDocument/2006/relationships/diagramQuickStyle" Target="../diagrams/quickStyle2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8.xml"/><Relationship Id="rId7" Type="http://schemas.openxmlformats.org/officeDocument/2006/relationships/image" Target="../media/image4.png"/><Relationship Id="rId2" Type="http://schemas.openxmlformats.org/officeDocument/2006/relationships/diagramData" Target="../diagrams/data28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8.xml"/><Relationship Id="rId5" Type="http://schemas.openxmlformats.org/officeDocument/2006/relationships/diagramColors" Target="../diagrams/colors28.xml"/><Relationship Id="rId4" Type="http://schemas.openxmlformats.org/officeDocument/2006/relationships/diagramQuickStyle" Target="../diagrams/quickStyle2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4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9.xml"/><Relationship Id="rId7" Type="http://schemas.openxmlformats.org/officeDocument/2006/relationships/image" Target="../media/image4.png"/><Relationship Id="rId2" Type="http://schemas.openxmlformats.org/officeDocument/2006/relationships/diagramData" Target="../diagrams/data2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9.xml"/><Relationship Id="rId5" Type="http://schemas.openxmlformats.org/officeDocument/2006/relationships/diagramColors" Target="../diagrams/colors29.xml"/><Relationship Id="rId4" Type="http://schemas.openxmlformats.org/officeDocument/2006/relationships/diagramQuickStyle" Target="../diagrams/quickStyle29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0.xml"/><Relationship Id="rId7" Type="http://schemas.openxmlformats.org/officeDocument/2006/relationships/image" Target="../media/image4.png"/><Relationship Id="rId2" Type="http://schemas.openxmlformats.org/officeDocument/2006/relationships/diagramData" Target="../diagrams/data3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0.xml"/><Relationship Id="rId5" Type="http://schemas.openxmlformats.org/officeDocument/2006/relationships/diagramColors" Target="../diagrams/colors30.xml"/><Relationship Id="rId4" Type="http://schemas.openxmlformats.org/officeDocument/2006/relationships/diagramQuickStyle" Target="../diagrams/quickStyle30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1.xml"/><Relationship Id="rId7" Type="http://schemas.openxmlformats.org/officeDocument/2006/relationships/image" Target="../media/image4.png"/><Relationship Id="rId2" Type="http://schemas.openxmlformats.org/officeDocument/2006/relationships/diagramData" Target="../diagrams/data3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1.xml"/><Relationship Id="rId5" Type="http://schemas.openxmlformats.org/officeDocument/2006/relationships/diagramColors" Target="../diagrams/colors31.xml"/><Relationship Id="rId4" Type="http://schemas.openxmlformats.org/officeDocument/2006/relationships/diagramQuickStyle" Target="../diagrams/quickStyle31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2.xml"/><Relationship Id="rId7" Type="http://schemas.openxmlformats.org/officeDocument/2006/relationships/image" Target="../media/image4.png"/><Relationship Id="rId2" Type="http://schemas.openxmlformats.org/officeDocument/2006/relationships/diagramData" Target="../diagrams/data3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2.xml"/><Relationship Id="rId5" Type="http://schemas.openxmlformats.org/officeDocument/2006/relationships/diagramColors" Target="../diagrams/colors32.xml"/><Relationship Id="rId4" Type="http://schemas.openxmlformats.org/officeDocument/2006/relationships/diagramQuickStyle" Target="../diagrams/quickStyle3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3.xml"/><Relationship Id="rId7" Type="http://schemas.openxmlformats.org/officeDocument/2006/relationships/image" Target="../media/image4.png"/><Relationship Id="rId2" Type="http://schemas.openxmlformats.org/officeDocument/2006/relationships/diagramData" Target="../diagrams/data3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3.xml"/><Relationship Id="rId5" Type="http://schemas.openxmlformats.org/officeDocument/2006/relationships/diagramColors" Target="../diagrams/colors33.xml"/><Relationship Id="rId4" Type="http://schemas.openxmlformats.org/officeDocument/2006/relationships/diagramQuickStyle" Target="../diagrams/quickStyle33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4.xml"/><Relationship Id="rId7" Type="http://schemas.openxmlformats.org/officeDocument/2006/relationships/image" Target="../media/image4.png"/><Relationship Id="rId2" Type="http://schemas.openxmlformats.org/officeDocument/2006/relationships/diagramData" Target="../diagrams/data3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4.xml"/><Relationship Id="rId5" Type="http://schemas.openxmlformats.org/officeDocument/2006/relationships/diagramColors" Target="../diagrams/colors34.xml"/><Relationship Id="rId4" Type="http://schemas.openxmlformats.org/officeDocument/2006/relationships/diagramQuickStyle" Target="../diagrams/quickStyle34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5.xml"/><Relationship Id="rId7" Type="http://schemas.openxmlformats.org/officeDocument/2006/relationships/image" Target="../media/image4.png"/><Relationship Id="rId2" Type="http://schemas.openxmlformats.org/officeDocument/2006/relationships/diagramData" Target="../diagrams/data3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5.xml"/><Relationship Id="rId5" Type="http://schemas.openxmlformats.org/officeDocument/2006/relationships/diagramColors" Target="../diagrams/colors35.xml"/><Relationship Id="rId4" Type="http://schemas.openxmlformats.org/officeDocument/2006/relationships/diagramQuickStyle" Target="../diagrams/quickStyle35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6.xml"/><Relationship Id="rId7" Type="http://schemas.openxmlformats.org/officeDocument/2006/relationships/image" Target="../media/image4.png"/><Relationship Id="rId2" Type="http://schemas.openxmlformats.org/officeDocument/2006/relationships/diagramData" Target="../diagrams/data3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6.xml"/><Relationship Id="rId5" Type="http://schemas.openxmlformats.org/officeDocument/2006/relationships/diagramColors" Target="../diagrams/colors36.xml"/><Relationship Id="rId4" Type="http://schemas.openxmlformats.org/officeDocument/2006/relationships/diagramQuickStyle" Target="../diagrams/quickStyle36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7.xml"/><Relationship Id="rId7" Type="http://schemas.openxmlformats.org/officeDocument/2006/relationships/image" Target="../media/image4.png"/><Relationship Id="rId2" Type="http://schemas.openxmlformats.org/officeDocument/2006/relationships/diagramData" Target="../diagrams/data37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7.xml"/><Relationship Id="rId5" Type="http://schemas.openxmlformats.org/officeDocument/2006/relationships/diagramColors" Target="../diagrams/colors37.xml"/><Relationship Id="rId4" Type="http://schemas.openxmlformats.org/officeDocument/2006/relationships/diagramQuickStyle" Target="../diagrams/quickStyle37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8.xml"/><Relationship Id="rId7" Type="http://schemas.openxmlformats.org/officeDocument/2006/relationships/image" Target="../media/image4.png"/><Relationship Id="rId2" Type="http://schemas.openxmlformats.org/officeDocument/2006/relationships/diagramData" Target="../diagrams/data38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8.xml"/><Relationship Id="rId5" Type="http://schemas.openxmlformats.org/officeDocument/2006/relationships/diagramColors" Target="../diagrams/colors38.xml"/><Relationship Id="rId4" Type="http://schemas.openxmlformats.org/officeDocument/2006/relationships/diagramQuickStyle" Target="../diagrams/quickStyle38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osprofobr.ru/" TargetMode="Externa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D72D7DD-7D6A-4BD1-9995-DE9A204592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D687E43-13A1-422A-B058-527CF2E7916E}"/>
              </a:ext>
            </a:extLst>
          </p:cNvPr>
          <p:cNvSpPr txBox="1"/>
          <p:nvPr/>
        </p:nvSpPr>
        <p:spPr>
          <a:xfrm>
            <a:off x="1585008" y="2361146"/>
            <a:ext cx="902198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/>
              <a:t>ВЗАИМОДЕЙСТВИЕ С РОДИТЕЛЯМИ И СОТРУДНИКАМИ ОБРАЗОВАТЕЛЬНОГО УЧРЕЖДЕНИЯ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488CF50-178F-4C41-9F5D-AF99E68A16E6}"/>
              </a:ext>
            </a:extLst>
          </p:cNvPr>
          <p:cNvSpPr txBox="1"/>
          <p:nvPr/>
        </p:nvSpPr>
        <p:spPr>
          <a:xfrm>
            <a:off x="382736" y="211077"/>
            <a:ext cx="1160798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       МАДОУ 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детский </a:t>
            </a:r>
            <a:r>
              <a:rPr lang="ru-RU" sz="240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сад Родничок</a:t>
            </a:r>
            <a:endParaRPr lang="ru-RU" sz="2400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11777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1476471" y="186705"/>
            <a:ext cx="9720072" cy="1499616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Функции семьи </a:t>
            </a:r>
          </a:p>
        </p:txBody>
      </p:sp>
      <p:sp>
        <p:nvSpPr>
          <p:cNvPr id="33796" name="Rectangle 4"/>
          <p:cNvSpPr>
            <a:spLocks noChangeArrowheads="1"/>
          </p:cNvSpPr>
          <p:nvPr/>
        </p:nvSpPr>
        <p:spPr bwMode="auto">
          <a:xfrm>
            <a:off x="586854" y="2092326"/>
            <a:ext cx="5366272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Bookman Old Style" panose="02050604050505020204" pitchFamily="18" charset="0"/>
              </a:rPr>
              <a:t>МАТЕРИАЛЬНО-ЭКОНОМИЧЕСКАЯ (ХОЗЯЙСТВЕННО-БЫТОВАЯ)</a:t>
            </a:r>
          </a:p>
        </p:txBody>
      </p:sp>
      <p:sp>
        <p:nvSpPr>
          <p:cNvPr id="33798" name="Rectangle 6"/>
          <p:cNvSpPr>
            <a:spLocks noChangeArrowheads="1"/>
          </p:cNvSpPr>
          <p:nvPr/>
        </p:nvSpPr>
        <p:spPr bwMode="auto">
          <a:xfrm>
            <a:off x="6623336" y="2347316"/>
            <a:ext cx="4881727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Bookman Old Style" panose="02050604050505020204" pitchFamily="18" charset="0"/>
              </a:rPr>
              <a:t>ПСИХОТЕРАПЕВТИЧЕСКАЯ (РЕКРЕАЦИОННАЯ)</a:t>
            </a:r>
          </a:p>
        </p:txBody>
      </p:sp>
      <p:sp>
        <p:nvSpPr>
          <p:cNvPr id="33800" name="Rectangle 8"/>
          <p:cNvSpPr>
            <a:spLocks noChangeArrowheads="1"/>
          </p:cNvSpPr>
          <p:nvPr/>
        </p:nvSpPr>
        <p:spPr bwMode="auto">
          <a:xfrm>
            <a:off x="4941841" y="4928594"/>
            <a:ext cx="292069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Bookman Old Style" panose="02050604050505020204" pitchFamily="18" charset="0"/>
              </a:rPr>
              <a:t>СЕКСУАЛЬНАЯ</a:t>
            </a:r>
          </a:p>
        </p:txBody>
      </p:sp>
      <p:sp>
        <p:nvSpPr>
          <p:cNvPr id="33801" name="Line 9"/>
          <p:cNvSpPr>
            <a:spLocks noChangeShapeType="1"/>
          </p:cNvSpPr>
          <p:nvPr/>
        </p:nvSpPr>
        <p:spPr bwMode="auto">
          <a:xfrm flipH="1">
            <a:off x="4511676" y="1412876"/>
            <a:ext cx="720725" cy="7207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33802" name="Line 10"/>
          <p:cNvSpPr>
            <a:spLocks noChangeShapeType="1"/>
          </p:cNvSpPr>
          <p:nvPr/>
        </p:nvSpPr>
        <p:spPr bwMode="auto">
          <a:xfrm>
            <a:off x="7248525" y="1341439"/>
            <a:ext cx="719138" cy="9350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33804" name="Text Box 12"/>
          <p:cNvSpPr txBox="1">
            <a:spLocks noChangeArrowheads="1"/>
          </p:cNvSpPr>
          <p:nvPr/>
        </p:nvSpPr>
        <p:spPr bwMode="auto">
          <a:xfrm>
            <a:off x="1037231" y="3464293"/>
            <a:ext cx="466753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sz="2400" i="1" dirty="0"/>
              <a:t>Совместное ведение хозяйства</a:t>
            </a:r>
          </a:p>
        </p:txBody>
      </p:sp>
      <p:sp>
        <p:nvSpPr>
          <p:cNvPr id="33805" name="Text Box 13"/>
          <p:cNvSpPr txBox="1">
            <a:spLocks noChangeArrowheads="1"/>
          </p:cNvSpPr>
          <p:nvPr/>
        </p:nvSpPr>
        <p:spPr bwMode="auto">
          <a:xfrm>
            <a:off x="2546693" y="5518749"/>
            <a:ext cx="7710985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sz="2400" i="1" dirty="0"/>
              <a:t>Упорядочивание сексуальных отношений, введение их в социально приемлемые рамки</a:t>
            </a:r>
          </a:p>
        </p:txBody>
      </p:sp>
      <p:sp>
        <p:nvSpPr>
          <p:cNvPr id="33806" name="Line 14"/>
          <p:cNvSpPr>
            <a:spLocks noChangeShapeType="1"/>
          </p:cNvSpPr>
          <p:nvPr/>
        </p:nvSpPr>
        <p:spPr bwMode="auto">
          <a:xfrm>
            <a:off x="6240463" y="1412875"/>
            <a:ext cx="0" cy="3384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33807" name="Text Box 15"/>
          <p:cNvSpPr txBox="1">
            <a:spLocks noChangeArrowheads="1"/>
          </p:cNvSpPr>
          <p:nvPr/>
        </p:nvSpPr>
        <p:spPr bwMode="auto">
          <a:xfrm>
            <a:off x="6959599" y="3357563"/>
            <a:ext cx="4545463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sz="2400" i="1" dirty="0"/>
              <a:t>Организация психологической разгрузки людей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E951249C-5CB2-4F7D-9728-BD30ABBC40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93" y="-594"/>
            <a:ext cx="12192793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44560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1021653" y="180187"/>
            <a:ext cx="9720072" cy="1499616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Виды семьи</a:t>
            </a:r>
          </a:p>
        </p:txBody>
      </p:sp>
      <p:sp>
        <p:nvSpPr>
          <p:cNvPr id="38917" name="Text Box 5"/>
          <p:cNvSpPr txBox="1">
            <a:spLocks noChangeArrowheads="1"/>
          </p:cNvSpPr>
          <p:nvPr/>
        </p:nvSpPr>
        <p:spPr bwMode="auto">
          <a:xfrm>
            <a:off x="1827213" y="1585461"/>
            <a:ext cx="3241675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ru-RU" sz="2400" b="1" u="sng" dirty="0">
                <a:solidFill>
                  <a:srgbClr val="FF0000"/>
                </a:solidFill>
              </a:rPr>
              <a:t>ПО КОЛИЧЕСТВУ СУПРУГОВ</a:t>
            </a:r>
          </a:p>
        </p:txBody>
      </p:sp>
      <p:sp>
        <p:nvSpPr>
          <p:cNvPr id="38920" name="Text Box 8"/>
          <p:cNvSpPr txBox="1">
            <a:spLocks noChangeArrowheads="1"/>
          </p:cNvSpPr>
          <p:nvPr/>
        </p:nvSpPr>
        <p:spPr bwMode="auto">
          <a:xfrm>
            <a:off x="7715878" y="1627533"/>
            <a:ext cx="2697493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sz="2400" b="1" u="sng" dirty="0">
                <a:solidFill>
                  <a:srgbClr val="FF0000"/>
                </a:solidFill>
              </a:rPr>
              <a:t>ПО ПРИНЦИПУ НАСЛЕДОВАНИЯ</a:t>
            </a:r>
          </a:p>
        </p:txBody>
      </p:sp>
      <p:sp>
        <p:nvSpPr>
          <p:cNvPr id="38932" name="Rectangle 20"/>
          <p:cNvSpPr>
            <a:spLocks noChangeArrowheads="1"/>
          </p:cNvSpPr>
          <p:nvPr/>
        </p:nvSpPr>
        <p:spPr bwMode="auto">
          <a:xfrm>
            <a:off x="1110429" y="2793994"/>
            <a:ext cx="170969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ru-RU" sz="2400" dirty="0"/>
              <a:t>Моногамия</a:t>
            </a:r>
          </a:p>
        </p:txBody>
      </p:sp>
      <p:sp>
        <p:nvSpPr>
          <p:cNvPr id="38933" name="Text Box 21"/>
          <p:cNvSpPr txBox="1">
            <a:spLocks noChangeArrowheads="1"/>
          </p:cNvSpPr>
          <p:nvPr/>
        </p:nvSpPr>
        <p:spPr bwMode="auto">
          <a:xfrm>
            <a:off x="4030663" y="2751139"/>
            <a:ext cx="2179637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ru-RU" sz="2400" dirty="0"/>
              <a:t>Полигамия (полиандрия)</a:t>
            </a:r>
          </a:p>
        </p:txBody>
      </p:sp>
      <p:sp>
        <p:nvSpPr>
          <p:cNvPr id="38934" name="Line 22"/>
          <p:cNvSpPr>
            <a:spLocks noChangeShapeType="1"/>
          </p:cNvSpPr>
          <p:nvPr/>
        </p:nvSpPr>
        <p:spPr bwMode="auto">
          <a:xfrm flipH="1">
            <a:off x="2444770" y="2428453"/>
            <a:ext cx="215900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38935" name="Line 23"/>
          <p:cNvSpPr>
            <a:spLocks noChangeShapeType="1"/>
          </p:cNvSpPr>
          <p:nvPr/>
        </p:nvSpPr>
        <p:spPr bwMode="auto">
          <a:xfrm>
            <a:off x="4259405" y="2467296"/>
            <a:ext cx="215900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38936" name="Rectangle 24"/>
          <p:cNvSpPr>
            <a:spLocks noChangeArrowheads="1"/>
          </p:cNvSpPr>
          <p:nvPr/>
        </p:nvSpPr>
        <p:spPr bwMode="auto">
          <a:xfrm>
            <a:off x="6735096" y="2816895"/>
            <a:ext cx="217161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sz="2000" dirty="0" err="1"/>
              <a:t>Патрилинеальные</a:t>
            </a:r>
            <a:endParaRPr lang="ru-RU" sz="2000" dirty="0"/>
          </a:p>
        </p:txBody>
      </p:sp>
      <p:sp>
        <p:nvSpPr>
          <p:cNvPr id="38937" name="Text Box 25"/>
          <p:cNvSpPr txBox="1">
            <a:spLocks noChangeArrowheads="1"/>
          </p:cNvSpPr>
          <p:nvPr/>
        </p:nvSpPr>
        <p:spPr bwMode="auto">
          <a:xfrm>
            <a:off x="9431502" y="2830669"/>
            <a:ext cx="244205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sz="2000" dirty="0" err="1"/>
              <a:t>Матрилинеальные</a:t>
            </a:r>
            <a:endParaRPr lang="ru-RU" sz="2000" dirty="0"/>
          </a:p>
        </p:txBody>
      </p:sp>
      <p:sp>
        <p:nvSpPr>
          <p:cNvPr id="38938" name="Line 26"/>
          <p:cNvSpPr>
            <a:spLocks noChangeShapeType="1"/>
          </p:cNvSpPr>
          <p:nvPr/>
        </p:nvSpPr>
        <p:spPr bwMode="auto">
          <a:xfrm flipH="1">
            <a:off x="7778820" y="2523220"/>
            <a:ext cx="215900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38939" name="Line 27"/>
          <p:cNvSpPr>
            <a:spLocks noChangeShapeType="1"/>
          </p:cNvSpPr>
          <p:nvPr/>
        </p:nvSpPr>
        <p:spPr bwMode="auto">
          <a:xfrm>
            <a:off x="10128251" y="2467295"/>
            <a:ext cx="215900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38940" name="Text Box 28"/>
          <p:cNvSpPr txBox="1">
            <a:spLocks noChangeArrowheads="1"/>
          </p:cNvSpPr>
          <p:nvPr/>
        </p:nvSpPr>
        <p:spPr bwMode="auto">
          <a:xfrm>
            <a:off x="7772805" y="4302219"/>
            <a:ext cx="269749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sz="2400" b="1" u="sng" dirty="0">
                <a:solidFill>
                  <a:srgbClr val="FF0000"/>
                </a:solidFill>
              </a:rPr>
              <a:t>ПО ГЛАВЕНСТВУ</a:t>
            </a:r>
          </a:p>
        </p:txBody>
      </p:sp>
      <p:sp>
        <p:nvSpPr>
          <p:cNvPr id="38941" name="Rectangle 29"/>
          <p:cNvSpPr>
            <a:spLocks noChangeArrowheads="1"/>
          </p:cNvSpPr>
          <p:nvPr/>
        </p:nvSpPr>
        <p:spPr bwMode="auto">
          <a:xfrm>
            <a:off x="6370522" y="5169510"/>
            <a:ext cx="238167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ru-RU" sz="2400" dirty="0"/>
              <a:t>Патриархальные</a:t>
            </a:r>
          </a:p>
        </p:txBody>
      </p:sp>
      <p:sp>
        <p:nvSpPr>
          <p:cNvPr id="38942" name="Text Box 30"/>
          <p:cNvSpPr txBox="1">
            <a:spLocks noChangeArrowheads="1"/>
          </p:cNvSpPr>
          <p:nvPr/>
        </p:nvSpPr>
        <p:spPr bwMode="auto">
          <a:xfrm>
            <a:off x="9329358" y="5158254"/>
            <a:ext cx="254419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sz="2400" dirty="0"/>
              <a:t>Матриархальные</a:t>
            </a:r>
          </a:p>
        </p:txBody>
      </p:sp>
      <p:sp>
        <p:nvSpPr>
          <p:cNvPr id="38943" name="Line 31"/>
          <p:cNvSpPr>
            <a:spLocks noChangeShapeType="1"/>
          </p:cNvSpPr>
          <p:nvPr/>
        </p:nvSpPr>
        <p:spPr bwMode="auto">
          <a:xfrm flipH="1">
            <a:off x="7820901" y="4833382"/>
            <a:ext cx="215900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38944" name="Line 32"/>
          <p:cNvSpPr>
            <a:spLocks noChangeShapeType="1"/>
          </p:cNvSpPr>
          <p:nvPr/>
        </p:nvSpPr>
        <p:spPr bwMode="auto">
          <a:xfrm>
            <a:off x="10323512" y="4850680"/>
            <a:ext cx="215900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38945" name="Text Box 33"/>
          <p:cNvSpPr txBox="1">
            <a:spLocks noChangeArrowheads="1"/>
          </p:cNvSpPr>
          <p:nvPr/>
        </p:nvSpPr>
        <p:spPr bwMode="auto">
          <a:xfrm>
            <a:off x="1472263" y="4071751"/>
            <a:ext cx="3786331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sz="2400" b="1" u="sng" dirty="0">
                <a:solidFill>
                  <a:srgbClr val="FF0000"/>
                </a:solidFill>
              </a:rPr>
              <a:t>ПО СОЦИАЛЬНОМУ ПОЛОЖЕНИЮ СУПРУГОВ</a:t>
            </a:r>
          </a:p>
        </p:txBody>
      </p:sp>
      <p:sp>
        <p:nvSpPr>
          <p:cNvPr id="38946" name="Rectangle 34"/>
          <p:cNvSpPr>
            <a:spLocks noChangeArrowheads="1"/>
          </p:cNvSpPr>
          <p:nvPr/>
        </p:nvSpPr>
        <p:spPr bwMode="auto">
          <a:xfrm>
            <a:off x="772592" y="5349508"/>
            <a:ext cx="215634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sz="2400" dirty="0"/>
              <a:t>Гомогенные</a:t>
            </a:r>
          </a:p>
        </p:txBody>
      </p:sp>
      <p:sp>
        <p:nvSpPr>
          <p:cNvPr id="38947" name="Text Box 35"/>
          <p:cNvSpPr txBox="1">
            <a:spLocks noChangeArrowheads="1"/>
          </p:cNvSpPr>
          <p:nvPr/>
        </p:nvSpPr>
        <p:spPr bwMode="auto">
          <a:xfrm>
            <a:off x="3840419" y="5368525"/>
            <a:ext cx="196373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ru-RU" sz="2400" dirty="0"/>
              <a:t>Гетерогенные</a:t>
            </a:r>
          </a:p>
        </p:txBody>
      </p:sp>
      <p:sp>
        <p:nvSpPr>
          <p:cNvPr id="38948" name="Line 36"/>
          <p:cNvSpPr>
            <a:spLocks noChangeShapeType="1"/>
          </p:cNvSpPr>
          <p:nvPr/>
        </p:nvSpPr>
        <p:spPr bwMode="auto">
          <a:xfrm flipH="1">
            <a:off x="1982078" y="4929889"/>
            <a:ext cx="215900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38949" name="Line 37"/>
          <p:cNvSpPr>
            <a:spLocks noChangeShapeType="1"/>
          </p:cNvSpPr>
          <p:nvPr/>
        </p:nvSpPr>
        <p:spPr bwMode="auto">
          <a:xfrm>
            <a:off x="4852988" y="4970464"/>
            <a:ext cx="215900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434BBE11-97BB-4C50-BE1F-56CB881F92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93" y="-594"/>
            <a:ext cx="12192793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6279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1235964" y="395859"/>
            <a:ext cx="9720072" cy="1499616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Виды семьи</a:t>
            </a:r>
          </a:p>
        </p:txBody>
      </p:sp>
      <p:sp>
        <p:nvSpPr>
          <p:cNvPr id="31748" name="Text Box 4"/>
          <p:cNvSpPr txBox="1">
            <a:spLocks noChangeArrowheads="1"/>
          </p:cNvSpPr>
          <p:nvPr/>
        </p:nvSpPr>
        <p:spPr bwMode="auto">
          <a:xfrm>
            <a:off x="820375" y="3444509"/>
            <a:ext cx="121289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2DD2F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ru-RU" sz="2400" dirty="0"/>
              <a:t>Полные</a:t>
            </a:r>
          </a:p>
        </p:txBody>
      </p:sp>
      <p:sp>
        <p:nvSpPr>
          <p:cNvPr id="31749" name="Rectangle 5"/>
          <p:cNvSpPr>
            <a:spLocks noChangeArrowheads="1"/>
          </p:cNvSpPr>
          <p:nvPr/>
        </p:nvSpPr>
        <p:spPr bwMode="auto">
          <a:xfrm>
            <a:off x="3627388" y="3454533"/>
            <a:ext cx="166654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ru-RU" sz="2400" dirty="0"/>
              <a:t>Не полные </a:t>
            </a:r>
          </a:p>
        </p:txBody>
      </p:sp>
      <p:sp>
        <p:nvSpPr>
          <p:cNvPr id="31750" name="Text Box 6"/>
          <p:cNvSpPr txBox="1">
            <a:spLocks noChangeArrowheads="1"/>
          </p:cNvSpPr>
          <p:nvPr/>
        </p:nvSpPr>
        <p:spPr bwMode="auto">
          <a:xfrm>
            <a:off x="1306513" y="1675933"/>
            <a:ext cx="3241675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ru-RU" sz="2400" b="1" u="sng" dirty="0">
                <a:solidFill>
                  <a:srgbClr val="FF0000"/>
                </a:solidFill>
              </a:rPr>
              <a:t>ПО НАЛИЧИЮ ОБОИХ РОДИТЕЛЕЙ</a:t>
            </a:r>
          </a:p>
        </p:txBody>
      </p:sp>
      <p:sp>
        <p:nvSpPr>
          <p:cNvPr id="31751" name="Line 7"/>
          <p:cNvSpPr>
            <a:spLocks noChangeShapeType="1"/>
          </p:cNvSpPr>
          <p:nvPr/>
        </p:nvSpPr>
        <p:spPr bwMode="auto">
          <a:xfrm flipH="1">
            <a:off x="1607779" y="2574404"/>
            <a:ext cx="576262" cy="7207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31752" name="Line 8"/>
          <p:cNvSpPr>
            <a:spLocks noChangeShapeType="1"/>
          </p:cNvSpPr>
          <p:nvPr/>
        </p:nvSpPr>
        <p:spPr bwMode="auto">
          <a:xfrm>
            <a:off x="3827462" y="2604377"/>
            <a:ext cx="576263" cy="7207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31753" name="Text Box 9"/>
          <p:cNvSpPr txBox="1">
            <a:spLocks noChangeArrowheads="1"/>
          </p:cNvSpPr>
          <p:nvPr/>
        </p:nvSpPr>
        <p:spPr bwMode="auto">
          <a:xfrm>
            <a:off x="7606352" y="1710809"/>
            <a:ext cx="331501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ru-RU" sz="2400" b="1" u="sng" dirty="0">
                <a:solidFill>
                  <a:srgbClr val="FF0000"/>
                </a:solidFill>
              </a:rPr>
              <a:t>ПО КОЛИЧЕСТВУ ДЕТЕЙ</a:t>
            </a:r>
          </a:p>
        </p:txBody>
      </p:sp>
      <p:sp>
        <p:nvSpPr>
          <p:cNvPr id="31754" name="Line 10"/>
          <p:cNvSpPr>
            <a:spLocks noChangeShapeType="1"/>
          </p:cNvSpPr>
          <p:nvPr/>
        </p:nvSpPr>
        <p:spPr bwMode="auto">
          <a:xfrm flipH="1">
            <a:off x="7058818" y="2472144"/>
            <a:ext cx="792163" cy="7921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31755" name="Line 11"/>
          <p:cNvSpPr>
            <a:spLocks noChangeShapeType="1"/>
          </p:cNvSpPr>
          <p:nvPr/>
        </p:nvSpPr>
        <p:spPr bwMode="auto">
          <a:xfrm>
            <a:off x="9245116" y="2565401"/>
            <a:ext cx="0" cy="7921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31756" name="Line 12"/>
          <p:cNvSpPr>
            <a:spLocks noChangeShapeType="1"/>
          </p:cNvSpPr>
          <p:nvPr/>
        </p:nvSpPr>
        <p:spPr bwMode="auto">
          <a:xfrm>
            <a:off x="10777230" y="2447925"/>
            <a:ext cx="576263" cy="7191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31757" name="Text Box 13"/>
          <p:cNvSpPr txBox="1">
            <a:spLocks noChangeArrowheads="1"/>
          </p:cNvSpPr>
          <p:nvPr/>
        </p:nvSpPr>
        <p:spPr bwMode="auto">
          <a:xfrm>
            <a:off x="8202304" y="3466266"/>
            <a:ext cx="1813518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sz="2400" dirty="0"/>
              <a:t>Семьи с </a:t>
            </a:r>
          </a:p>
          <a:p>
            <a:pPr algn="ctr"/>
            <a:r>
              <a:rPr lang="ru-RU" sz="2400" dirty="0"/>
              <a:t>одним</a:t>
            </a:r>
            <a:r>
              <a:rPr lang="en-US" sz="2400" dirty="0"/>
              <a:t>-</a:t>
            </a:r>
            <a:r>
              <a:rPr lang="ru-RU" sz="2400" dirty="0"/>
              <a:t>двумя </a:t>
            </a:r>
          </a:p>
          <a:p>
            <a:pPr algn="ctr"/>
            <a:r>
              <a:rPr lang="ru-RU" sz="2400" dirty="0"/>
              <a:t>детьми</a:t>
            </a:r>
          </a:p>
        </p:txBody>
      </p:sp>
      <p:sp>
        <p:nvSpPr>
          <p:cNvPr id="31758" name="Text Box 14"/>
          <p:cNvSpPr txBox="1">
            <a:spLocks noChangeArrowheads="1"/>
          </p:cNvSpPr>
          <p:nvPr/>
        </p:nvSpPr>
        <p:spPr bwMode="auto">
          <a:xfrm>
            <a:off x="6178852" y="3364881"/>
            <a:ext cx="1664145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2DD2F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sz="2400" dirty="0"/>
              <a:t>Семьи</a:t>
            </a:r>
          </a:p>
          <a:p>
            <a:pPr algn="ctr"/>
            <a:r>
              <a:rPr lang="ru-RU" sz="2400" dirty="0"/>
              <a:t>бездетные </a:t>
            </a:r>
          </a:p>
        </p:txBody>
      </p:sp>
      <p:sp>
        <p:nvSpPr>
          <p:cNvPr id="31759" name="Text Box 15"/>
          <p:cNvSpPr txBox="1">
            <a:spLocks noChangeArrowheads="1"/>
          </p:cNvSpPr>
          <p:nvPr/>
        </p:nvSpPr>
        <p:spPr bwMode="auto">
          <a:xfrm>
            <a:off x="10216325" y="3454533"/>
            <a:ext cx="1770809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2DD2F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sz="2400" dirty="0"/>
              <a:t>Много-</a:t>
            </a:r>
            <a:r>
              <a:rPr lang="ru-RU" sz="2400" dirty="0" err="1"/>
              <a:t>детные</a:t>
            </a:r>
            <a:endParaRPr lang="ru-RU" sz="2400" dirty="0"/>
          </a:p>
          <a:p>
            <a:pPr algn="ctr"/>
            <a:r>
              <a:rPr lang="ru-RU" sz="2400" dirty="0"/>
              <a:t>(</a:t>
            </a:r>
            <a:r>
              <a:rPr lang="en-US" sz="2400" dirty="0"/>
              <a:t>&gt;</a:t>
            </a:r>
            <a:r>
              <a:rPr lang="ru-RU" sz="2400" dirty="0"/>
              <a:t>3 Детей</a:t>
            </a:r>
            <a:r>
              <a:rPr lang="en-US" sz="2400" dirty="0"/>
              <a:t>)</a:t>
            </a:r>
            <a:endParaRPr lang="ru-RU" sz="2400" dirty="0"/>
          </a:p>
        </p:txBody>
      </p:sp>
      <p:sp>
        <p:nvSpPr>
          <p:cNvPr id="31760" name="Text Box 16"/>
          <p:cNvSpPr txBox="1">
            <a:spLocks noChangeArrowheads="1"/>
          </p:cNvSpPr>
          <p:nvPr/>
        </p:nvSpPr>
        <p:spPr bwMode="auto">
          <a:xfrm>
            <a:off x="4547393" y="4351676"/>
            <a:ext cx="3097213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ru-RU" sz="2400" b="1" u="sng" dirty="0">
                <a:solidFill>
                  <a:srgbClr val="FF0000"/>
                </a:solidFill>
              </a:rPr>
              <a:t>ПО НАЛИЧИЮ РЕГИСТРАЦИИ БРАКА</a:t>
            </a:r>
          </a:p>
        </p:txBody>
      </p:sp>
      <p:sp>
        <p:nvSpPr>
          <p:cNvPr id="31761" name="Text Box 17"/>
          <p:cNvSpPr txBox="1">
            <a:spLocks noChangeArrowheads="1"/>
          </p:cNvSpPr>
          <p:nvPr/>
        </p:nvSpPr>
        <p:spPr bwMode="auto">
          <a:xfrm>
            <a:off x="2118157" y="5702301"/>
            <a:ext cx="3043238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2DD2F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ru-RU" sz="2400" dirty="0"/>
              <a:t>Семьи, связанные юридическим браком </a:t>
            </a:r>
          </a:p>
        </p:txBody>
      </p:sp>
      <p:sp>
        <p:nvSpPr>
          <p:cNvPr id="31762" name="Text Box 18"/>
          <p:cNvSpPr txBox="1">
            <a:spLocks noChangeArrowheads="1"/>
          </p:cNvSpPr>
          <p:nvPr/>
        </p:nvSpPr>
        <p:spPr bwMode="auto">
          <a:xfrm>
            <a:off x="6491146" y="5733343"/>
            <a:ext cx="36195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ru-RU" sz="2400" dirty="0"/>
              <a:t>Семьи, связанные фактическим браком</a:t>
            </a:r>
          </a:p>
        </p:txBody>
      </p:sp>
      <p:sp>
        <p:nvSpPr>
          <p:cNvPr id="31763" name="Line 19"/>
          <p:cNvSpPr>
            <a:spLocks noChangeShapeType="1"/>
          </p:cNvSpPr>
          <p:nvPr/>
        </p:nvSpPr>
        <p:spPr bwMode="auto">
          <a:xfrm flipH="1">
            <a:off x="4230806" y="5236884"/>
            <a:ext cx="446834" cy="46541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31764" name="Line 20"/>
          <p:cNvSpPr>
            <a:spLocks noChangeShapeType="1"/>
          </p:cNvSpPr>
          <p:nvPr/>
        </p:nvSpPr>
        <p:spPr bwMode="auto">
          <a:xfrm>
            <a:off x="7580171" y="5217271"/>
            <a:ext cx="720725" cy="5032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F6DB1C9E-D362-4707-BEF5-128DC737BB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93" y="-594"/>
            <a:ext cx="12192793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9073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982325488"/>
              </p:ext>
            </p:extLst>
          </p:nvPr>
        </p:nvGraphicFramePr>
        <p:xfrm>
          <a:off x="423082" y="1439333"/>
          <a:ext cx="11368584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918148" y="477321"/>
            <a:ext cx="1014893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ookman Old Style" panose="02050604050505020204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ОСОБЕННОСТИ СОВРЕМЕННОЙ СЕМЬИ</a:t>
            </a:r>
            <a:endParaRPr lang="ru-RU" sz="3600" b="1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EA66BD6-2CF7-477F-A14C-B02DCACA1B9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793" y="-594"/>
            <a:ext cx="12192793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90465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s://thumbs.dreamstime.com/z/3d-person-happy-family-2933418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006"/>
          <a:stretch/>
        </p:blipFill>
        <p:spPr bwMode="auto">
          <a:xfrm>
            <a:off x="313897" y="2084567"/>
            <a:ext cx="3643953" cy="4718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673523" y="1930899"/>
            <a:ext cx="8229600" cy="3744912"/>
          </a:xfrm>
        </p:spPr>
        <p:txBody>
          <a:bodyPr/>
          <a:lstStyle/>
          <a:p>
            <a:pPr algn="r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ru-RU" sz="2800" dirty="0">
                <a:latin typeface="Times New Roman" pitchFamily="18" charset="0"/>
              </a:rPr>
              <a:t>«Каждая семья настолько дурна или хороша, насколько дурно или хорошо создавали ее общество.</a:t>
            </a:r>
          </a:p>
          <a:p>
            <a:pPr algn="r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ru-RU" sz="2800" dirty="0">
                <a:latin typeface="Times New Roman" pitchFamily="18" charset="0"/>
              </a:rPr>
              <a:t>Созданная самим обществом, она в свою очередь воспитывает для него членов, и в этом заколдованном круге вращается воспитание»  </a:t>
            </a:r>
          </a:p>
          <a:p>
            <a:pPr algn="r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ru-RU" sz="2800" dirty="0">
                <a:latin typeface="Times New Roman" pitchFamily="18" charset="0"/>
              </a:rPr>
              <a:t>						Н.Ф. Шелгунов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492154" y="513569"/>
            <a:ext cx="9357815" cy="9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defRPr/>
            </a:pPr>
            <a:r>
              <a:rPr lang="ru-RU" sz="36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itchFamily="18" charset="0"/>
              </a:rPr>
              <a:t>СЕМЬЯ КАК СОЦИОКУЛЬТУРНАЯ СРЕДА РАЗВИТИЯ РЕБЕНКА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D5E2583-AAD4-4ADF-A819-5D62E59A7C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93" y="-594"/>
            <a:ext cx="12192793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582627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1" y="333377"/>
            <a:ext cx="10781730" cy="813036"/>
          </a:xfrm>
        </p:spPr>
        <p:txBody>
          <a:bodyPr>
            <a:normAutofit fontScale="47500" lnSpcReduction="20000"/>
          </a:bodyPr>
          <a:lstStyle/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ru-RU" sz="7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ookman Old Style" panose="02050604050505020204" pitchFamily="18" charset="0"/>
              </a:rPr>
              <a:t>МАКРОСРЕДА И МАКРОФАКТОРЫ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ru-RU" dirty="0">
                <a:latin typeface="Times New Roman" pitchFamily="18" charset="0"/>
              </a:rPr>
              <a:t>	</a:t>
            </a:r>
          </a:p>
          <a:p>
            <a:pPr algn="ctr" eaLnBrk="1" hangingPunct="1">
              <a:buFont typeface="Wingdings" panose="05000000000000000000" pitchFamily="2" charset="2"/>
              <a:buNone/>
              <a:defRPr/>
            </a:pPr>
            <a:endParaRPr lang="ru-RU" dirty="0">
              <a:latin typeface="Times New Roman" pitchFamily="18" charset="0"/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84520477"/>
              </p:ext>
            </p:extLst>
          </p:nvPr>
        </p:nvGraphicFramePr>
        <p:xfrm>
          <a:off x="873457" y="1501253"/>
          <a:ext cx="10890913" cy="51861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7412" name="Picture 4" descr="http://brickhill.com.au/wp-content/uploads/2017/08/number-one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0729" y="4140723"/>
            <a:ext cx="2396555" cy="2396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807B02C-F88F-4653-AC81-6C689E46660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793" y="-594"/>
            <a:ext cx="12192793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7516585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98811" y="545910"/>
            <a:ext cx="9865057" cy="1132765"/>
          </a:xfrm>
        </p:spPr>
        <p:txBody>
          <a:bodyPr>
            <a:normAutofit lnSpcReduction="10000"/>
          </a:bodyPr>
          <a:lstStyle/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ru-RU" sz="44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ookman Old Style" panose="02050604050505020204" pitchFamily="18" charset="0"/>
              </a:rPr>
              <a:t>МЕЗОСРЕДА И МЕЗОФАКТОРЫ.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ru-RU" dirty="0">
                <a:latin typeface="Times New Roman" pitchFamily="18" charset="0"/>
              </a:rPr>
              <a:t>	</a:t>
            </a:r>
            <a:endParaRPr lang="ru-RU" sz="4000" dirty="0">
              <a:latin typeface="Times New Roman" pitchFamily="18" charset="0"/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149825239"/>
              </p:ext>
            </p:extLst>
          </p:nvPr>
        </p:nvGraphicFramePr>
        <p:xfrm>
          <a:off x="1173708" y="1224633"/>
          <a:ext cx="999016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98C28B0-8BF5-4920-8D5B-6B930B51D0E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793" y="-594"/>
            <a:ext cx="12192793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5055476"/>
      </p:ext>
    </p:extLst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1092367" y="216727"/>
            <a:ext cx="10767538" cy="1499616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b="1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ookman Old Style" panose="02050604050505020204" pitchFamily="18" charset="0"/>
              </a:rPr>
              <a:t>МИКРОСРЕДА И МИКРОФАКТОРЫ</a:t>
            </a: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99143688"/>
              </p:ext>
            </p:extLst>
          </p:nvPr>
        </p:nvGraphicFramePr>
        <p:xfrm>
          <a:off x="804378" y="1716343"/>
          <a:ext cx="11151061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5362" name="Picture 2" descr="https://thumbs.dreamstime.com/z/happy-loving-family-10884259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079"/>
          <a:stretch/>
        </p:blipFill>
        <p:spPr bwMode="auto">
          <a:xfrm>
            <a:off x="2320118" y="4702220"/>
            <a:ext cx="2016197" cy="1916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74E9178-BA75-4F36-A972-8C9B5DD88DA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793" y="-594"/>
            <a:ext cx="12192793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61838"/>
      </p:ext>
    </p:extLst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676156767"/>
              </p:ext>
            </p:extLst>
          </p:nvPr>
        </p:nvGraphicFramePr>
        <p:xfrm>
          <a:off x="504967" y="259307"/>
          <a:ext cx="11204811" cy="61414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D87E16F-5D2A-40FF-B43A-3E0463F00E1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793" y="-594"/>
            <a:ext cx="12192793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78472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1696" y="333377"/>
            <a:ext cx="10809026" cy="1031400"/>
          </a:xfrm>
        </p:spPr>
        <p:txBody>
          <a:bodyPr>
            <a:normAutofit/>
          </a:bodyPr>
          <a:lstStyle/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ru-RU" sz="32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ookman Old Style" panose="02050604050505020204" pitchFamily="18" charset="0"/>
              </a:rPr>
              <a:t>ФАКТОРЫ ОБЕСПЕЧИВАЮЩИЕ ОСОБУЮ РОЛЬ СЕМЬИ В СОЦИАЛИЗАЦИИ ЛИЧНОСТИ</a:t>
            </a: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096874252"/>
              </p:ext>
            </p:extLst>
          </p:nvPr>
        </p:nvGraphicFramePr>
        <p:xfrm>
          <a:off x="790054" y="1115451"/>
          <a:ext cx="10783248" cy="57425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ABD3811-6E17-4667-BF5B-DA06DF9CCDE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793" y="-594"/>
            <a:ext cx="12192793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1812460"/>
      </p:ext>
    </p:extLst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9433" y="538793"/>
            <a:ext cx="11081981" cy="43011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1755" indent="-71755" algn="ctr" hangingPunct="0">
              <a:spcBef>
                <a:spcPts val="500"/>
              </a:spcBef>
              <a:spcAft>
                <a:spcPts val="200"/>
              </a:spcAft>
            </a:pPr>
            <a:r>
              <a:rPr lang="ru-RU" sz="4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</a:rPr>
              <a:t>СОДЕРЖАНИЕ ПОРТФОЛИО</a:t>
            </a:r>
            <a:endParaRPr lang="ru-RU" sz="4000" b="1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Bookman Old Style" panose="02050604050505020204" pitchFamily="18" charset="0"/>
              <a:ea typeface="Times New Roman" panose="02020603050405020304" pitchFamily="18" charset="0"/>
            </a:endParaRPr>
          </a:p>
          <a:p>
            <a:pPr marL="71755" indent="-71755" algn="ctr" hangingPunct="0">
              <a:spcBef>
                <a:spcPts val="500"/>
              </a:spcBef>
              <a:spcAft>
                <a:spcPts val="200"/>
              </a:spcAft>
            </a:pPr>
            <a:r>
              <a:rPr lang="ru-RU" sz="1200" b="1" cap="small" dirty="0">
                <a:solidFill>
                  <a:srgbClr val="FF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ru-RU" sz="1200" b="1" cap="small" dirty="0">
              <a:solidFill>
                <a:srgbClr val="FF00FF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eriod"/>
            </a:pPr>
            <a:r>
              <a:rPr lang="ru-RU" sz="2800" dirty="0">
                <a:effectLst/>
              </a:rPr>
              <a:t>Конспект родительского собрания по определённой тематике.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ru-RU" sz="2800" dirty="0">
                <a:effectLst/>
              </a:rPr>
              <a:t>Консультации для родителей по темам по выбору (не менее 5 вариантов).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ru-RU" sz="2800" dirty="0">
                <a:effectLst/>
              </a:rPr>
              <a:t>Сценарий праздника с участием родителей (тематика по выбору).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ru-RU" sz="2800" dirty="0">
                <a:effectLst/>
              </a:rPr>
              <a:t>Программа повышения психолого-педагогической культуры родителей (по определённому направлению).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ru-RU" sz="2800" dirty="0">
                <a:effectLst/>
              </a:rPr>
              <a:t>Советы и рекомендации для родителей (не менее 5 направлений).</a:t>
            </a:r>
          </a:p>
          <a:p>
            <a:pPr algn="just"/>
            <a:r>
              <a:rPr lang="ru-RU" b="1" dirty="0">
                <a:effectLst/>
              </a:rPr>
              <a:t> </a:t>
            </a:r>
            <a:endParaRPr lang="ru-RU" dirty="0">
              <a:effectLst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7D434B7-0238-48FE-8B04-31D5AB0403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93" y="-594"/>
            <a:ext cx="12192793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7690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59544" y="460191"/>
            <a:ext cx="7342075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36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ookman Old Style" panose="02050604050505020204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ЗАКОНОДАТЕЛЬНЫЕ АКТЫ </a:t>
            </a:r>
          </a:p>
          <a:p>
            <a:pPr algn="ctr">
              <a:spcAft>
                <a:spcPts val="0"/>
              </a:spcAft>
            </a:pPr>
            <a:r>
              <a:rPr lang="ru-RU" sz="36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ookman Old Style" panose="02050604050505020204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О СЕМЬЕ И БРАКЕ</a:t>
            </a:r>
            <a:endParaRPr lang="ru-RU" sz="3600" b="1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21506" name="Picture 2" descr="http://images.clipartpanda.com/grandmother-and-grandfather-clipart-Family-Sign-199608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1117" y="2006220"/>
            <a:ext cx="5754348" cy="4462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9BBB11A-DF96-4576-94C1-58FB2A5A99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93" y="-594"/>
            <a:ext cx="12192793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65188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4127" y="585216"/>
            <a:ext cx="10672003" cy="1148050"/>
          </a:xfr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defRPr/>
            </a:pPr>
            <a:r>
              <a:rPr lang="ru-RU" sz="5400" b="1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ookman Old Style" panose="02050604050505020204" pitchFamily="18" charset="0"/>
                <a:cs typeface="Times New Roman" pitchFamily="18" charset="0"/>
              </a:rPr>
              <a:t>СЕМЕЙНОЕ ПРАВО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sz="quarter" idx="1"/>
          </p:nvPr>
        </p:nvSpPr>
        <p:spPr>
          <a:xfrm>
            <a:off x="1240727" y="2286000"/>
            <a:ext cx="5091834" cy="3814549"/>
          </a:xfrm>
          <a:ln w="76200" cmpd="tri"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274320" indent="-274320" algn="ctr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ct val="65000"/>
              <a:buNone/>
              <a:defRPr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Отрасль, регулирующая </a:t>
            </a:r>
            <a:r>
              <a: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личные неимущественные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имущественные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отношения граждан, возникающие из брака, родства, усыновления, опеки и попечительства над несовершеннолетними, принятия детей в семью на воспитание</a:t>
            </a: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7637992" y="2187257"/>
            <a:ext cx="3334808" cy="424083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600" b="1" dirty="0"/>
              <a:t>Основной </a:t>
            </a:r>
          </a:p>
          <a:p>
            <a:pPr algn="ctr">
              <a:defRPr/>
            </a:pPr>
            <a:r>
              <a:rPr lang="ru-RU" sz="3600" b="1" dirty="0"/>
              <a:t>источник –</a:t>
            </a:r>
          </a:p>
          <a:p>
            <a:pPr algn="ctr">
              <a:defRPr/>
            </a:pPr>
            <a:r>
              <a:rPr lang="ru-RU" sz="3600" b="1" dirty="0">
                <a:solidFill>
                  <a:srgbClr val="FF0000"/>
                </a:solidFill>
              </a:rPr>
              <a:t>Семейный </a:t>
            </a:r>
          </a:p>
          <a:p>
            <a:pPr algn="ctr">
              <a:defRPr/>
            </a:pPr>
            <a:r>
              <a:rPr lang="ru-RU" sz="3600" b="1" dirty="0">
                <a:solidFill>
                  <a:srgbClr val="FF0000"/>
                </a:solidFill>
              </a:rPr>
              <a:t>кодекс РФ </a:t>
            </a:r>
          </a:p>
          <a:p>
            <a:pPr algn="ctr">
              <a:defRPr/>
            </a:pPr>
            <a:r>
              <a:rPr lang="ru-RU" sz="3600" b="1" dirty="0">
                <a:solidFill>
                  <a:srgbClr val="FF0000"/>
                </a:solidFill>
              </a:rPr>
              <a:t>(1996)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C68A88D-BF5C-4F7A-8AAB-C4816B177C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93" y="-594"/>
            <a:ext cx="12192793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8304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4024314" y="500063"/>
            <a:ext cx="3786187" cy="2000250"/>
          </a:xfrm>
          <a:prstGeom prst="round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dirty="0"/>
              <a:t>Семейный кодекс РФ</a:t>
            </a:r>
          </a:p>
        </p:txBody>
      </p:sp>
      <p:cxnSp>
        <p:nvCxnSpPr>
          <p:cNvPr id="4" name="Прямая со стрелкой 3"/>
          <p:cNvCxnSpPr>
            <a:stCxn id="2" idx="1"/>
          </p:cNvCxnSpPr>
          <p:nvPr/>
        </p:nvCxnSpPr>
        <p:spPr>
          <a:xfrm rot="10800000" flipV="1">
            <a:off x="2774951" y="1500188"/>
            <a:ext cx="1249363" cy="107156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" name="Прямая со стрелкой 4"/>
          <p:cNvCxnSpPr/>
          <p:nvPr/>
        </p:nvCxnSpPr>
        <p:spPr>
          <a:xfrm rot="16200000" flipH="1">
            <a:off x="4953001" y="3429001"/>
            <a:ext cx="1928812" cy="7143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>
            <a:stCxn id="2" idx="3"/>
          </p:cNvCxnSpPr>
          <p:nvPr/>
        </p:nvCxnSpPr>
        <p:spPr>
          <a:xfrm>
            <a:off x="7810501" y="1500188"/>
            <a:ext cx="1643063" cy="85725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>
            <a:stCxn id="2" idx="2"/>
          </p:cNvCxnSpPr>
          <p:nvPr/>
        </p:nvCxnSpPr>
        <p:spPr>
          <a:xfrm rot="16200000" flipH="1">
            <a:off x="6292057" y="2124869"/>
            <a:ext cx="2500312" cy="32512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rot="5400000">
            <a:off x="3024189" y="2357439"/>
            <a:ext cx="2643187" cy="292893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7" name="Овал 16"/>
          <p:cNvSpPr/>
          <p:nvPr/>
        </p:nvSpPr>
        <p:spPr>
          <a:xfrm>
            <a:off x="1738282" y="5143512"/>
            <a:ext cx="2500330" cy="1571636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Личные права супругов</a:t>
            </a:r>
          </a:p>
        </p:txBody>
      </p:sp>
      <p:sp>
        <p:nvSpPr>
          <p:cNvPr id="18" name="Овал 17"/>
          <p:cNvSpPr/>
          <p:nvPr/>
        </p:nvSpPr>
        <p:spPr>
          <a:xfrm>
            <a:off x="1524000" y="2571744"/>
            <a:ext cx="2500330" cy="1571636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Правила вступления в брак</a:t>
            </a:r>
          </a:p>
        </p:txBody>
      </p:sp>
      <p:sp>
        <p:nvSpPr>
          <p:cNvPr id="19" name="Овал 18"/>
          <p:cNvSpPr/>
          <p:nvPr/>
        </p:nvSpPr>
        <p:spPr>
          <a:xfrm>
            <a:off x="7667604" y="5000636"/>
            <a:ext cx="3000396" cy="1571636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Имущественные права супругов</a:t>
            </a:r>
          </a:p>
        </p:txBody>
      </p:sp>
      <p:sp>
        <p:nvSpPr>
          <p:cNvPr id="20" name="Овал 19"/>
          <p:cNvSpPr/>
          <p:nvPr/>
        </p:nvSpPr>
        <p:spPr>
          <a:xfrm>
            <a:off x="8167670" y="2357430"/>
            <a:ext cx="2500330" cy="1571636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Порядок расторжения брака</a:t>
            </a:r>
          </a:p>
        </p:txBody>
      </p:sp>
      <p:sp>
        <p:nvSpPr>
          <p:cNvPr id="27" name="Овал 26"/>
          <p:cNvSpPr/>
          <p:nvPr/>
        </p:nvSpPr>
        <p:spPr>
          <a:xfrm>
            <a:off x="4738678" y="4429132"/>
            <a:ext cx="2500330" cy="1571636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Обязанности супругов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E4231953-B3BE-4FE5-A0A8-BD3A262834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93" y="-594"/>
            <a:ext cx="12192793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14198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3152" y="257670"/>
            <a:ext cx="9720072" cy="1171081"/>
          </a:xfrm>
          <a:ln w="38100">
            <a:solidFill>
              <a:schemeClr val="accent1">
                <a:lumMod val="75000"/>
              </a:schemeClr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defRPr/>
            </a:pPr>
            <a:r>
              <a:rPr lang="ru-RU" sz="4000" b="1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ookman Old Style" panose="02050604050505020204" pitchFamily="18" charset="0"/>
              </a:rPr>
              <a:t>СЕМЕЙНЫЕ ПРАВООТНОШЕНИЯ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93152" y="1556983"/>
            <a:ext cx="3733800" cy="1338263"/>
          </a:xfrm>
        </p:spPr>
        <p:txBody>
          <a:bodyPr/>
          <a:lstStyle/>
          <a:p>
            <a:pPr algn="ctr">
              <a:spcBef>
                <a:spcPts val="580"/>
              </a:spcBef>
              <a:defRPr/>
            </a:pPr>
            <a:r>
              <a:rPr lang="ru-RU" b="1" u="sng" dirty="0">
                <a:latin typeface="Bookman Old Style" panose="02050604050505020204" pitchFamily="18" charset="0"/>
              </a:rPr>
              <a:t>СУБЪЕКТЫ</a:t>
            </a:r>
            <a:r>
              <a:rPr lang="ru-RU" u="sng" dirty="0">
                <a:latin typeface="Bookman Old Style" panose="02050604050505020204" pitchFamily="18" charset="0"/>
              </a:rPr>
              <a:t> </a:t>
            </a:r>
          </a:p>
          <a:p>
            <a:pPr algn="ctr">
              <a:spcBef>
                <a:spcPts val="580"/>
              </a:spcBef>
              <a:defRPr/>
            </a:pPr>
            <a:r>
              <a:rPr lang="ru-RU" dirty="0">
                <a:latin typeface="Bookman Old Style" panose="02050604050505020204" pitchFamily="18" charset="0"/>
              </a:rPr>
              <a:t>семейных правоотношений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7282218" y="1507156"/>
            <a:ext cx="3733800" cy="1338263"/>
          </a:xfrm>
        </p:spPr>
        <p:txBody>
          <a:bodyPr/>
          <a:lstStyle/>
          <a:p>
            <a:pPr algn="ctr">
              <a:spcBef>
                <a:spcPts val="580"/>
              </a:spcBef>
              <a:defRPr/>
            </a:pPr>
            <a:r>
              <a:rPr lang="ru-RU" b="1" u="sng" dirty="0">
                <a:latin typeface="Bookman Old Style" panose="02050604050505020204" pitchFamily="18" charset="0"/>
              </a:rPr>
              <a:t>ОБЪЕКТЫ</a:t>
            </a:r>
            <a:r>
              <a:rPr lang="ru-RU" u="sng" dirty="0">
                <a:latin typeface="Bookman Old Style" panose="02050604050505020204" pitchFamily="18" charset="0"/>
              </a:rPr>
              <a:t> </a:t>
            </a:r>
          </a:p>
          <a:p>
            <a:pPr algn="ctr">
              <a:spcBef>
                <a:spcPts val="580"/>
              </a:spcBef>
              <a:defRPr/>
            </a:pPr>
            <a:r>
              <a:rPr lang="ru-RU" dirty="0">
                <a:latin typeface="Bookman Old Style" panose="02050604050505020204" pitchFamily="18" charset="0"/>
              </a:rPr>
              <a:t>семейных правоотношений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>
          <a:xfrm>
            <a:off x="1593152" y="2970169"/>
            <a:ext cx="3733800" cy="3348042"/>
          </a:xfrm>
          <a:ln>
            <a:miter lim="800000"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274320" indent="-274320" algn="ctr">
              <a:spcBef>
                <a:spcPts val="580"/>
              </a:spcBef>
              <a:spcAft>
                <a:spcPts val="0"/>
              </a:spcAft>
              <a:buNone/>
              <a:defRPr/>
            </a:pPr>
            <a:r>
              <a:rPr lang="ru-RU" b="1" u="sng" dirty="0"/>
              <a:t>ЧЛЕНЫ СЕМЬИ:</a:t>
            </a:r>
          </a:p>
          <a:p>
            <a:pPr marL="274320" indent="-274320" algn="ctr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>
                <a:solidFill>
                  <a:schemeClr val="tx1"/>
                </a:solidFill>
              </a:rPr>
              <a:t>Муж и жена</a:t>
            </a:r>
          </a:p>
          <a:p>
            <a:pPr marL="274320" indent="-274320" algn="ctr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>
                <a:solidFill>
                  <a:schemeClr val="tx1"/>
                </a:solidFill>
              </a:rPr>
              <a:t>Дети</a:t>
            </a:r>
          </a:p>
          <a:p>
            <a:pPr marL="274320" indent="-274320" algn="ctr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>
                <a:solidFill>
                  <a:schemeClr val="tx1"/>
                </a:solidFill>
              </a:rPr>
              <a:t>Родители</a:t>
            </a:r>
          </a:p>
          <a:p>
            <a:pPr marL="274320" indent="-274320" algn="ctr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>
                <a:solidFill>
                  <a:schemeClr val="tx1"/>
                </a:solidFill>
              </a:rPr>
              <a:t>Усыновители и усыновлённые</a:t>
            </a:r>
          </a:p>
          <a:p>
            <a:pPr marL="274320" indent="-274320" algn="ctr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>
                <a:solidFill>
                  <a:schemeClr val="tx1"/>
                </a:solidFill>
              </a:rPr>
              <a:t>Мачехи и отчимы</a:t>
            </a:r>
          </a:p>
          <a:p>
            <a:pPr marL="274320" indent="-274320" algn="ctr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>
                <a:solidFill>
                  <a:schemeClr val="tx1"/>
                </a:solidFill>
              </a:rPr>
              <a:t>Падчерицы и пасынки</a:t>
            </a:r>
          </a:p>
          <a:p>
            <a:pPr marL="274320" indent="-274320" algn="ctr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endParaRPr lang="ru-RU" b="1" u="sng" dirty="0">
              <a:solidFill>
                <a:schemeClr val="tx1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4"/>
          </p:nvPr>
        </p:nvSpPr>
        <p:spPr>
          <a:xfrm>
            <a:off x="7282218" y="2976854"/>
            <a:ext cx="3733800" cy="3419480"/>
          </a:xfrm>
          <a:ln>
            <a:miter lim="800000"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274320" indent="-274320" algn="ctr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/>
              <a:t>Вызывающие правоотношения </a:t>
            </a:r>
            <a:r>
              <a:rPr lang="ru-RU" b="1" dirty="0"/>
              <a:t>действия</a:t>
            </a:r>
            <a:r>
              <a:rPr lang="ru-RU" dirty="0"/>
              <a:t> членов семьи (заключение брака, развод, усыновление)</a:t>
            </a:r>
          </a:p>
          <a:p>
            <a:pPr marL="274320" indent="-274320" algn="ctr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ru-RU" b="1" dirty="0"/>
              <a:t>Вещи</a:t>
            </a:r>
            <a:r>
              <a:rPr lang="ru-RU" dirty="0"/>
              <a:t> членов семьи (квартира, дача, машина  и т.п.)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98955D9-77EB-407B-B145-C78A1E6DD4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93" y="-594"/>
            <a:ext cx="12192793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40287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вал 2"/>
          <p:cNvSpPr/>
          <p:nvPr/>
        </p:nvSpPr>
        <p:spPr>
          <a:xfrm>
            <a:off x="411250" y="280941"/>
            <a:ext cx="7449860" cy="3071834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>
                <a:solidFill>
                  <a:schemeClr val="tx1"/>
                </a:solidFill>
              </a:rPr>
              <a:t>БРАК</a:t>
            </a:r>
            <a:r>
              <a:rPr lang="ru-RU" dirty="0"/>
              <a:t> – </a:t>
            </a:r>
            <a:r>
              <a:rPr lang="ru-RU" sz="2400" dirty="0"/>
              <a:t>это союз мужчины и женщины, заключённый в органах записи актов гражданского состояния (ЗАГС), основанный на чувстве взаимной любви и взаимной помощи.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738690" y="3000375"/>
            <a:ext cx="6875556" cy="257175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БРАЧНЫЙ ДОГОВОР </a:t>
            </a:r>
            <a:r>
              <a:rPr lang="ru-RU" dirty="0"/>
              <a:t>– </a:t>
            </a:r>
            <a:r>
              <a:rPr lang="ru-RU" sz="2000" dirty="0">
                <a:solidFill>
                  <a:schemeClr val="tx1"/>
                </a:solidFill>
              </a:rPr>
              <a:t>это соглашение мужчины и женщины о том, какие имущественные права будет иметь каждый из них  в браке или в случае расторжения брака.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316063" y="4641036"/>
            <a:ext cx="4088450" cy="186217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Брачный договор заключается до вступления в брак или во время  брака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0EEBF75-A255-4ACC-8A8B-22B4F864AA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93" y="-594"/>
            <a:ext cx="12192793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79201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040925036"/>
              </p:ext>
            </p:extLst>
          </p:nvPr>
        </p:nvGraphicFramePr>
        <p:xfrm>
          <a:off x="272955" y="214290"/>
          <a:ext cx="11627893" cy="66437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84EE36F-568E-47D2-99F6-9E8534C1DC9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793" y="-594"/>
            <a:ext cx="12192793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6156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ln>
            <a:miter lim="800000"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defRPr/>
            </a:pPr>
            <a:r>
              <a:rPr lang="ru-RU" sz="3600" b="1" cap="none" dirty="0">
                <a:solidFill>
                  <a:schemeClr val="tx1"/>
                </a:solidFill>
                <a:latin typeface="Bookman Old Style" panose="02050604050505020204" pitchFamily="18" charset="0"/>
                <a:cs typeface="Times New Roman" pitchFamily="18" charset="0"/>
              </a:rPr>
              <a:t>ДЛЯ ЗАКЛЮЧЕНИЯ БРАКА НЕОБХОДИМО:</a:t>
            </a:r>
          </a:p>
        </p:txBody>
      </p:sp>
      <p:pic>
        <p:nvPicPr>
          <p:cNvPr id="28674" name="Picture 2" descr="https://us.123rf.com/450wm/coramax/coramax1208/coramax120801048/14801368-3d-%D1%87%D0%B5%D0%BB%D0%BE%D0%B2%D0%B5%D0%BA---%D1%87%D0%B5%D0%BB%D0%BE%D0%B2%D0%B5%D1%87%D0%B5%D1%81%D0%BA%D0%B8%D0%B9-%D1%85%D0%B0%D1%80%D0%B0%D0%BA%D1%82%D0%B5%D1%80,-%D0%BB%D0%B8%D1%87%D0%BD%D0%BE%D1%81%D1%82%D1%8C.-%D0%A0%D0%BE%D0%B4%D0%B8%D1%82%D0%B5%D0%BB%D0%B8-%D1%81.jpg?ver=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3056" y="3489823"/>
            <a:ext cx="2884227" cy="3119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29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eaLnBrk="1" hangingPunct="1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ru-RU" sz="2400" b="1" dirty="0">
                <a:latin typeface="Bookman Old Style" panose="02050604050505020204" pitchFamily="18" charset="0"/>
              </a:rPr>
              <a:t>Достижение брачного возраста (18 лет, в исключительных случаях – с 16 лет)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ru-RU" sz="2400" b="1" dirty="0">
                <a:latin typeface="Bookman Old Style" panose="02050604050505020204" pitchFamily="18" charset="0"/>
              </a:rPr>
              <a:t>Взаимное согласие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ru-RU" sz="2400" b="1" dirty="0">
                <a:latin typeface="Bookman Old Style" panose="02050604050505020204" pitchFamily="18" charset="0"/>
              </a:rPr>
              <a:t>Отсутствие другого зарегистрированного брака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ru-RU" sz="2400" b="1" dirty="0">
                <a:latin typeface="Bookman Old Style" panose="02050604050505020204" pitchFamily="18" charset="0"/>
              </a:rPr>
              <a:t>Отсутствие близкого родства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ru-RU" sz="2400" b="1" dirty="0">
                <a:latin typeface="Bookman Old Style" panose="02050604050505020204" pitchFamily="18" charset="0"/>
              </a:rPr>
              <a:t>Дееспособность желающих вступить в брак</a:t>
            </a:r>
          </a:p>
          <a:p>
            <a:pPr eaLnBrk="1" hangingPunct="1"/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859689B-3D81-472A-BAD2-83F8EA239D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93" y="-594"/>
            <a:ext cx="12192793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722536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>
              <a:spcBef>
                <a:spcPts val="580"/>
              </a:spcBef>
              <a:defRPr/>
            </a:pPr>
            <a:r>
              <a:rPr lang="ru-RU" sz="2800" b="1" u="sng" dirty="0">
                <a:latin typeface="Bookman Old Style" panose="02050604050505020204" pitchFamily="18" charset="0"/>
              </a:rPr>
              <a:t>ЛИЧНЫЕ ПРАВА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/>
        <p:txBody>
          <a:bodyPr>
            <a:normAutofit/>
          </a:bodyPr>
          <a:lstStyle/>
          <a:p>
            <a:pPr algn="ctr">
              <a:spcBef>
                <a:spcPts val="580"/>
              </a:spcBef>
              <a:defRPr/>
            </a:pPr>
            <a:r>
              <a:rPr lang="ru-RU" sz="2400" b="1" u="sng" dirty="0">
                <a:latin typeface="Bookman Old Style" panose="02050604050505020204" pitchFamily="18" charset="0"/>
              </a:rPr>
              <a:t>ИМУЩЕСТВЕННЫЕ ПРАВА 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>
          <a:xfrm>
            <a:off x="1024128" y="3165727"/>
            <a:ext cx="4754880" cy="3341572"/>
          </a:xfrm>
        </p:spPr>
        <p:txBody>
          <a:bodyPr>
            <a:normAutofit/>
          </a:bodyPr>
          <a:lstStyle/>
          <a:p>
            <a:pPr marL="514350" indent="-514350">
              <a:spcBef>
                <a:spcPts val="58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2400" dirty="0"/>
              <a:t>Выбор фамилии</a:t>
            </a:r>
          </a:p>
          <a:p>
            <a:pPr marL="514350" indent="-514350">
              <a:spcBef>
                <a:spcPts val="58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2400" dirty="0"/>
              <a:t>Выбор места жительства</a:t>
            </a:r>
          </a:p>
          <a:p>
            <a:pPr marL="514350" indent="-514350">
              <a:spcBef>
                <a:spcPts val="58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2400" dirty="0"/>
              <a:t>Выбор профессии</a:t>
            </a:r>
          </a:p>
          <a:p>
            <a:pPr marL="514350" indent="-514350">
              <a:spcBef>
                <a:spcPts val="58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2400" dirty="0"/>
              <a:t>На гражданство</a:t>
            </a:r>
          </a:p>
          <a:p>
            <a:pPr marL="514350" indent="-514350">
              <a:spcBef>
                <a:spcPts val="58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2400" dirty="0"/>
              <a:t>На воспитание и образование детей</a:t>
            </a:r>
          </a:p>
          <a:p>
            <a:pPr marL="514350" indent="-514350">
              <a:spcBef>
                <a:spcPts val="58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2400" dirty="0"/>
              <a:t>На отцовство и материнство</a:t>
            </a: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defRPr/>
            </a:pPr>
            <a:r>
              <a:rPr lang="ru-RU" sz="4400" b="1" cap="none" spc="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ookman Old Style" panose="02050604050505020204" pitchFamily="18" charset="0"/>
              </a:rPr>
              <a:t>ПРАВА СУПРУГОВ</a:t>
            </a:r>
          </a:p>
        </p:txBody>
      </p:sp>
      <p:sp>
        <p:nvSpPr>
          <p:cNvPr id="15366" name="Содержимое 9"/>
          <p:cNvSpPr>
            <a:spLocks noGrp="1"/>
          </p:cNvSpPr>
          <p:nvPr>
            <p:ph sz="half" idx="4"/>
          </p:nvPr>
        </p:nvSpPr>
        <p:spPr>
          <a:xfrm>
            <a:off x="6659628" y="3097400"/>
            <a:ext cx="4754880" cy="3341572"/>
          </a:xfrm>
        </p:spPr>
        <p:txBody>
          <a:bodyPr>
            <a:normAutofit/>
          </a:bodyPr>
          <a:lstStyle/>
          <a:p>
            <a:pPr marL="514350" indent="-514350">
              <a:buFont typeface="Franklin Gothic Book" panose="020B0503020102020204" pitchFamily="34" charset="0"/>
              <a:buAutoNum type="arabicPeriod"/>
            </a:pPr>
            <a:r>
              <a:rPr lang="ru-RU" sz="2400" dirty="0"/>
              <a:t>Совместная собственность</a:t>
            </a:r>
          </a:p>
          <a:p>
            <a:pPr marL="514350" indent="-514350">
              <a:buFont typeface="Franklin Gothic Book" panose="020B0503020102020204" pitchFamily="34" charset="0"/>
              <a:buAutoNum type="arabicPeriod"/>
            </a:pPr>
            <a:r>
              <a:rPr lang="ru-RU" sz="2400" dirty="0"/>
              <a:t>Собственность каждого из супругов</a:t>
            </a:r>
          </a:p>
          <a:p>
            <a:pPr marL="514350" indent="-514350">
              <a:buFont typeface="Franklin Gothic Book" panose="020B0503020102020204" pitchFamily="34" charset="0"/>
              <a:buAutoNum type="arabicPeriod"/>
            </a:pPr>
            <a:r>
              <a:rPr lang="ru-RU" sz="2400" dirty="0"/>
              <a:t>Алиментные отношения</a:t>
            </a:r>
          </a:p>
          <a:p>
            <a:pPr marL="514350" indent="-514350">
              <a:buFont typeface="Franklin Gothic Book" panose="020B0503020102020204" pitchFamily="34" charset="0"/>
              <a:buAutoNum type="arabicPeriod"/>
            </a:pPr>
            <a:r>
              <a:rPr lang="ru-RU" sz="2400" dirty="0"/>
              <a:t>Брачный договор</a:t>
            </a:r>
          </a:p>
        </p:txBody>
      </p:sp>
      <p:pic>
        <p:nvPicPr>
          <p:cNvPr id="27650" name="Picture 2" descr="http://brickhill.com.au/wp-content/uploads/2017/08/number-on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1105" y="4819935"/>
            <a:ext cx="2038066" cy="2038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105CCE5-1471-4D8D-A503-B75E88DB2B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93" y="-594"/>
            <a:ext cx="12192793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99343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4128" y="448738"/>
            <a:ext cx="10549173" cy="149961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defRPr/>
            </a:pPr>
            <a:r>
              <a:rPr lang="ru-RU" sz="44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Имущественные права супругов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024128" y="2300785"/>
            <a:ext cx="5676923" cy="4059072"/>
          </a:xfrm>
        </p:spPr>
        <p:txBody>
          <a:bodyPr>
            <a:noAutofit/>
          </a:bodyPr>
          <a:lstStyle/>
          <a:p>
            <a:pPr marL="274320" indent="-274320" algn="ctr">
              <a:spcBef>
                <a:spcPts val="580"/>
              </a:spcBef>
              <a:spcAft>
                <a:spcPts val="0"/>
              </a:spcAft>
              <a:buNone/>
              <a:defRPr/>
            </a:pPr>
            <a:r>
              <a:rPr lang="ru-RU" sz="2000" b="1" u="sng" dirty="0">
                <a:latin typeface="Bookman Old Style" panose="02050604050505020204" pitchFamily="18" charset="0"/>
              </a:rPr>
              <a:t>Законный режим имущества:</a:t>
            </a:r>
          </a:p>
          <a:p>
            <a:pPr marL="514350" indent="-514350">
              <a:spcBef>
                <a:spcPts val="58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2000" dirty="0">
                <a:latin typeface="Bookman Old Style" panose="02050604050505020204" pitchFamily="18" charset="0"/>
              </a:rPr>
              <a:t>Всё имущество, которое было у супругов до брака остаётся их личным имуществом</a:t>
            </a:r>
          </a:p>
          <a:p>
            <a:pPr marL="514350" indent="-514350">
              <a:spcBef>
                <a:spcPts val="58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2000" dirty="0">
                <a:latin typeface="Bookman Old Style" panose="02050604050505020204" pitchFamily="18" charset="0"/>
              </a:rPr>
              <a:t>Личным имуществом остаётся и то, которое один из супругов получил в наследство, дар</a:t>
            </a:r>
          </a:p>
          <a:p>
            <a:pPr marL="514350" indent="-514350">
              <a:spcBef>
                <a:spcPts val="58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2000" dirty="0">
                <a:latin typeface="Bookman Old Style" panose="02050604050505020204" pitchFamily="18" charset="0"/>
              </a:rPr>
              <a:t>Личным имуществом являются вещи индивидуального пользования, кроме драгоценностей</a:t>
            </a:r>
          </a:p>
          <a:p>
            <a:pPr marL="514350" indent="-514350">
              <a:spcBef>
                <a:spcPts val="58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2000" dirty="0">
                <a:latin typeface="Bookman Old Style" panose="02050604050505020204" pitchFamily="18" charset="0"/>
              </a:rPr>
              <a:t>Всё имущество, нажитое в браке считается совместно нажитым и делится в равных долях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878471" y="2300785"/>
            <a:ext cx="4599295" cy="4572000"/>
          </a:xfrm>
        </p:spPr>
        <p:txBody>
          <a:bodyPr>
            <a:normAutofit/>
          </a:bodyPr>
          <a:lstStyle/>
          <a:p>
            <a:pPr marL="274320" indent="-274320" algn="ctr">
              <a:spcBef>
                <a:spcPts val="580"/>
              </a:spcBef>
              <a:spcAft>
                <a:spcPts val="0"/>
              </a:spcAft>
              <a:buNone/>
              <a:defRPr/>
            </a:pPr>
            <a:r>
              <a:rPr lang="ru-RU" sz="2400" b="1" u="sng" dirty="0">
                <a:latin typeface="Bookman Old Style" panose="02050604050505020204" pitchFamily="18" charset="0"/>
              </a:rPr>
              <a:t>Договорной режим имущества:</a:t>
            </a:r>
          </a:p>
          <a:p>
            <a:pPr marL="457200" indent="-457200">
              <a:spcBef>
                <a:spcPts val="58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2000" dirty="0">
                <a:latin typeface="Bookman Old Style" panose="02050604050505020204" pitchFamily="18" charset="0"/>
              </a:rPr>
              <a:t>Судьба имущества решается в брачном договоре (контракте)</a:t>
            </a:r>
          </a:p>
          <a:p>
            <a:pPr marL="457200" indent="-457200">
              <a:spcBef>
                <a:spcPts val="58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2000" dirty="0">
                <a:latin typeface="Bookman Old Style" panose="02050604050505020204" pitchFamily="18" charset="0"/>
              </a:rPr>
              <a:t>В брачном контракте можно предусмотреть обязанность одного из супругов оказывать помощь другому супругу в случае развода.</a:t>
            </a:r>
          </a:p>
        </p:txBody>
      </p:sp>
      <p:pic>
        <p:nvPicPr>
          <p:cNvPr id="26626" name="Picture 2" descr="http://is4.mzstatic.com/image/thumb/Purple69/v4/ef/c5/82/efc582e8-c1a5-4442-7e75-0d890e010ac2/source/512x512b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3020" y="4899546"/>
            <a:ext cx="1787786" cy="1787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CB53A6D-26DA-4954-B6C6-6164CB0A47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93" y="-594"/>
            <a:ext cx="12192793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24069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4128" y="271318"/>
            <a:ext cx="10835775" cy="1175345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defRPr/>
            </a:pPr>
            <a:r>
              <a:rPr lang="ru-RU" sz="4400" b="1" cap="none" spc="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ookman Old Style" panose="02050604050505020204" pitchFamily="18" charset="0"/>
              </a:rPr>
              <a:t>УСЛОВИЯ РАСТОРЖЕНИЯ БРАКА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199827" y="2005110"/>
            <a:ext cx="3000396" cy="150019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latin typeface="Bookman Old Style" panose="02050604050505020204" pitchFamily="18" charset="0"/>
              </a:rPr>
              <a:t>РАСТОРЖЕНИЕ БРАКА В ОРГАНАХ ЗАГСА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7275311" y="2005110"/>
            <a:ext cx="3000396" cy="150019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latin typeface="Bookman Old Style" panose="02050604050505020204" pitchFamily="18" charset="0"/>
              </a:rPr>
              <a:t>РАСТОРЖЕНИЕ БРАКА В СУДЕ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95785" y="3807725"/>
            <a:ext cx="5022375" cy="283916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342900" indent="-342900">
              <a:buFont typeface="+mj-lt"/>
              <a:buAutoNum type="arabicPeriod"/>
              <a:defRPr/>
            </a:pPr>
            <a:r>
              <a:rPr lang="ru-RU" sz="2400" dirty="0"/>
              <a:t>Если нет несовершеннолетних детей</a:t>
            </a:r>
          </a:p>
          <a:p>
            <a:pPr marL="342900" indent="-342900">
              <a:buFont typeface="+mj-lt"/>
              <a:buAutoNum type="arabicPeriod"/>
              <a:defRPr/>
            </a:pPr>
            <a:r>
              <a:rPr lang="ru-RU" sz="2400" dirty="0"/>
              <a:t>Если оба супруга согласны на развод</a:t>
            </a:r>
          </a:p>
          <a:p>
            <a:pPr marL="342900" indent="-342900">
              <a:buFont typeface="+mj-lt"/>
              <a:buAutoNum type="arabicPeriod"/>
              <a:defRPr/>
            </a:pPr>
            <a:r>
              <a:rPr lang="ru-RU" sz="2400" dirty="0"/>
              <a:t>Если один из супругов отбывает наказание (свыше 3-х лет)</a:t>
            </a:r>
          </a:p>
        </p:txBody>
      </p:sp>
      <p:sp>
        <p:nvSpPr>
          <p:cNvPr id="7" name="Выгнутая вниз стрелка 6"/>
          <p:cNvSpPr/>
          <p:nvPr/>
        </p:nvSpPr>
        <p:spPr>
          <a:xfrm>
            <a:off x="5691116" y="3807724"/>
            <a:ext cx="6168787" cy="2571750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dirty="0">
                <a:solidFill>
                  <a:schemeClr val="tx1"/>
                </a:solidFill>
              </a:rPr>
              <a:t>Если есть несовершеннолетние дети, или один из супругов не согласен на развод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3627843-BD28-4F7E-9FB7-3CD49723B3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93" y="-594"/>
            <a:ext cx="12192793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09991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brickhill.com.au/wp-content/uploads/2017/08/number-on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0413" y="4394579"/>
            <a:ext cx="2625583" cy="2625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09766" y="883363"/>
            <a:ext cx="10859069" cy="15548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25400" algn="ctr">
              <a:lnSpc>
                <a:spcPct val="99000"/>
              </a:lnSpc>
              <a:spcAft>
                <a:spcPts val="0"/>
              </a:spcAft>
            </a:pPr>
            <a:r>
              <a:rPr lang="ru-RU" sz="3200" b="1" dirty="0">
                <a:effectLst/>
                <a:latin typeface="Bookman Old Style" panose="02050604050505020204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Тема</a:t>
            </a:r>
            <a:r>
              <a:rPr lang="en-US" sz="3200" b="1" dirty="0">
                <a:effectLst/>
                <a:latin typeface="Bookman Old Style" panose="02050604050505020204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1</a:t>
            </a:r>
            <a:r>
              <a:rPr lang="ru-RU" sz="3200" b="1" dirty="0">
                <a:effectLst/>
                <a:latin typeface="Bookman Old Style" panose="02050604050505020204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: «Семья как субъект педагогического взаимодействия и социально-культурная среда развития ребенка»</a:t>
            </a:r>
            <a:endParaRPr lang="ru-RU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09517" y="2942304"/>
            <a:ext cx="8798256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СЕМЬЯ</a:t>
            </a:r>
            <a:r>
              <a:rPr lang="ru-RU" sz="2800" b="1" i="1" dirty="0">
                <a:latin typeface="Bookman Old Style" panose="02050604050505020204" pitchFamily="18" charset="0"/>
              </a:rPr>
              <a:t> </a:t>
            </a:r>
            <a:r>
              <a:rPr lang="ru-RU" sz="2800" dirty="0">
                <a:latin typeface="Bookman Old Style" panose="02050604050505020204" pitchFamily="18" charset="0"/>
              </a:rPr>
              <a:t>(обобщенное понятие)–</a:t>
            </a:r>
            <a:r>
              <a:rPr lang="ru-RU" sz="2800" b="1" i="1" dirty="0">
                <a:latin typeface="Bookman Old Style" panose="02050604050505020204" pitchFamily="18" charset="0"/>
              </a:rPr>
              <a:t> </a:t>
            </a:r>
            <a:r>
              <a:rPr lang="ru-RU" sz="2800" dirty="0">
                <a:latin typeface="Bookman Old Style" panose="02050604050505020204" pitchFamily="18" charset="0"/>
              </a:rPr>
              <a:t>организованная социальная группа,</a:t>
            </a:r>
            <a:r>
              <a:rPr lang="ru-RU" sz="2800" b="1" i="1" dirty="0">
                <a:latin typeface="Bookman Old Style" panose="02050604050505020204" pitchFamily="18" charset="0"/>
              </a:rPr>
              <a:t> </a:t>
            </a:r>
            <a:r>
              <a:rPr lang="ru-RU" sz="2800" dirty="0">
                <a:latin typeface="Bookman Old Style" panose="02050604050505020204" pitchFamily="18" charset="0"/>
              </a:rPr>
              <a:t>члены</a:t>
            </a:r>
            <a:r>
              <a:rPr lang="ru-RU" sz="2800" b="1" i="1" dirty="0">
                <a:latin typeface="Bookman Old Style" panose="02050604050505020204" pitchFamily="18" charset="0"/>
              </a:rPr>
              <a:t> </a:t>
            </a:r>
            <a:r>
              <a:rPr lang="ru-RU" sz="2800" dirty="0">
                <a:latin typeface="Bookman Old Style" panose="02050604050505020204" pitchFamily="18" charset="0"/>
              </a:rPr>
              <a:t>которой связаны общностью быта, взаимной моральной ответственностью и социальной необходимостью, которая обусловлена потребностью общества в физическом и духовном </a:t>
            </a:r>
            <a:r>
              <a:rPr lang="ru-RU" sz="2800" dirty="0" err="1">
                <a:latin typeface="Bookman Old Style" panose="02050604050505020204" pitchFamily="18" charset="0"/>
              </a:rPr>
              <a:t>самовоспроизводстве</a:t>
            </a:r>
            <a:r>
              <a:rPr lang="ru-RU" sz="2800" dirty="0">
                <a:latin typeface="Bookman Old Style" panose="02050604050505020204" pitchFamily="18" charset="0"/>
              </a:rPr>
              <a:t>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5D49BAF-F8D9-4EDF-93CB-8ED95DEC83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93" y="-594"/>
            <a:ext cx="12192793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56992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968991" y="357188"/>
            <a:ext cx="10235821" cy="11430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ookman Old Style" panose="02050604050505020204" pitchFamily="18" charset="0"/>
              </a:rPr>
              <a:t>ПРИЧИНЫ РАСТОРЖЕНИЯ БРАКА</a:t>
            </a:r>
          </a:p>
        </p:txBody>
      </p:sp>
      <p:cxnSp>
        <p:nvCxnSpPr>
          <p:cNvPr id="4" name="Прямая со стрелкой 3"/>
          <p:cNvCxnSpPr>
            <a:stCxn id="2" idx="2"/>
          </p:cNvCxnSpPr>
          <p:nvPr/>
        </p:nvCxnSpPr>
        <p:spPr>
          <a:xfrm flipH="1">
            <a:off x="2402006" y="1500188"/>
            <a:ext cx="3684896" cy="124333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 стрелкой 4"/>
          <p:cNvCxnSpPr>
            <a:stCxn id="2" idx="2"/>
          </p:cNvCxnSpPr>
          <p:nvPr/>
        </p:nvCxnSpPr>
        <p:spPr>
          <a:xfrm flipH="1">
            <a:off x="2595570" y="1500188"/>
            <a:ext cx="3491332" cy="271463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>
            <a:stCxn id="2" idx="2"/>
            <a:endCxn id="21" idx="0"/>
          </p:cNvCxnSpPr>
          <p:nvPr/>
        </p:nvCxnSpPr>
        <p:spPr>
          <a:xfrm flipH="1">
            <a:off x="4635824" y="1500188"/>
            <a:ext cx="1451078" cy="335926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>
            <a:stCxn id="2" idx="2"/>
            <a:endCxn id="22" idx="0"/>
          </p:cNvCxnSpPr>
          <p:nvPr/>
        </p:nvCxnSpPr>
        <p:spPr>
          <a:xfrm>
            <a:off x="6086902" y="1500188"/>
            <a:ext cx="850647" cy="400220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>
            <a:stCxn id="2" idx="2"/>
          </p:cNvCxnSpPr>
          <p:nvPr/>
        </p:nvCxnSpPr>
        <p:spPr>
          <a:xfrm>
            <a:off x="6086902" y="1500188"/>
            <a:ext cx="2524835" cy="292893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>
            <a:stCxn id="2" idx="2"/>
          </p:cNvCxnSpPr>
          <p:nvPr/>
        </p:nvCxnSpPr>
        <p:spPr>
          <a:xfrm>
            <a:off x="6086902" y="1500188"/>
            <a:ext cx="3223786" cy="1143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Овал 19"/>
          <p:cNvSpPr/>
          <p:nvPr/>
        </p:nvSpPr>
        <p:spPr>
          <a:xfrm>
            <a:off x="610213" y="2714624"/>
            <a:ext cx="2677220" cy="857256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/>
              <a:t>ГРУБОСТЬ</a:t>
            </a:r>
          </a:p>
        </p:txBody>
      </p:sp>
      <p:sp>
        <p:nvSpPr>
          <p:cNvPr id="21" name="Овал 20"/>
          <p:cNvSpPr/>
          <p:nvPr/>
        </p:nvSpPr>
        <p:spPr>
          <a:xfrm>
            <a:off x="3707130" y="4859455"/>
            <a:ext cx="1857388" cy="857256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/>
              <a:t>ЭГОИЗМ</a:t>
            </a:r>
          </a:p>
        </p:txBody>
      </p:sp>
      <p:sp>
        <p:nvSpPr>
          <p:cNvPr id="22" name="Овал 21"/>
          <p:cNvSpPr/>
          <p:nvPr/>
        </p:nvSpPr>
        <p:spPr>
          <a:xfrm>
            <a:off x="5106900" y="5502393"/>
            <a:ext cx="3661297" cy="978802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/>
              <a:t>СУПРУЖЕСКАЯ </a:t>
            </a:r>
          </a:p>
          <a:p>
            <a:pPr algn="ctr">
              <a:defRPr/>
            </a:pPr>
            <a:r>
              <a:rPr lang="ru-RU" sz="2400" b="1" dirty="0"/>
              <a:t>НЕВЕРНОСТЬ</a:t>
            </a:r>
          </a:p>
        </p:txBody>
      </p:sp>
      <p:sp>
        <p:nvSpPr>
          <p:cNvPr id="23" name="Овал 22"/>
          <p:cNvSpPr/>
          <p:nvPr/>
        </p:nvSpPr>
        <p:spPr>
          <a:xfrm>
            <a:off x="7757239" y="4394261"/>
            <a:ext cx="2894234" cy="1142996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/>
              <a:t>ЖЕСТОКОСТЬ</a:t>
            </a:r>
          </a:p>
        </p:txBody>
      </p:sp>
      <p:sp>
        <p:nvSpPr>
          <p:cNvPr id="24" name="Овал 23"/>
          <p:cNvSpPr/>
          <p:nvPr/>
        </p:nvSpPr>
        <p:spPr>
          <a:xfrm>
            <a:off x="7881949" y="2714620"/>
            <a:ext cx="4032547" cy="1285884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/>
              <a:t>НЕУМЕНИЕ ВЕСТИ ДОМАШНЕЕ ХОЗЯЙСТВО</a:t>
            </a:r>
          </a:p>
        </p:txBody>
      </p:sp>
      <p:sp>
        <p:nvSpPr>
          <p:cNvPr id="25" name="Овал 24"/>
          <p:cNvSpPr/>
          <p:nvPr/>
        </p:nvSpPr>
        <p:spPr>
          <a:xfrm>
            <a:off x="576891" y="4216517"/>
            <a:ext cx="3389252" cy="857256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/>
              <a:t>ПЬЯНСТВО,</a:t>
            </a:r>
          </a:p>
          <a:p>
            <a:pPr algn="ctr">
              <a:defRPr/>
            </a:pPr>
            <a:r>
              <a:rPr lang="ru-RU" sz="2400" b="1" dirty="0"/>
              <a:t>НАРКОМАНИЯ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2E680FD9-72D4-4DD7-B360-B166B745D3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93" y="-594"/>
            <a:ext cx="12192793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258013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078173" y="642939"/>
            <a:ext cx="10222173" cy="928687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ОБЯЗАННОСТИ РОДИТЕЛЕЙ И ДЕТЕЙ</a:t>
            </a:r>
          </a:p>
        </p:txBody>
      </p:sp>
      <p:sp>
        <p:nvSpPr>
          <p:cNvPr id="3" name="Стрелка вниз 2"/>
          <p:cNvSpPr/>
          <p:nvPr/>
        </p:nvSpPr>
        <p:spPr>
          <a:xfrm>
            <a:off x="2309814" y="1656800"/>
            <a:ext cx="642942" cy="1571636"/>
          </a:xfrm>
          <a:prstGeom prst="down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" name="Стрелка вниз 3"/>
          <p:cNvSpPr/>
          <p:nvPr/>
        </p:nvSpPr>
        <p:spPr>
          <a:xfrm>
            <a:off x="6086153" y="1656800"/>
            <a:ext cx="642942" cy="1571636"/>
          </a:xfrm>
          <a:prstGeom prst="down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" name="Стрелка вниз 4"/>
          <p:cNvSpPr/>
          <p:nvPr/>
        </p:nvSpPr>
        <p:spPr>
          <a:xfrm>
            <a:off x="9667872" y="1656800"/>
            <a:ext cx="642942" cy="1571636"/>
          </a:xfrm>
          <a:prstGeom prst="down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204881" y="3313610"/>
            <a:ext cx="3025924" cy="308138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rgbClr val="002060"/>
                </a:solidFill>
              </a:rPr>
              <a:t>Родители обязаны содержать и воспитывать своих детей. Защищать их интересы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804012" y="3313610"/>
            <a:ext cx="3207224" cy="308138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rgbClr val="002060"/>
                </a:solidFill>
              </a:rPr>
              <a:t>Дети обязаны содержать и заботиться о своих престарелых родителях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8584443" y="3338110"/>
            <a:ext cx="2934268" cy="304904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rgbClr val="002060"/>
                </a:solidFill>
              </a:rPr>
              <a:t>В случае неисполнения своих обязанностей по отношению к детям родители лишаются родительских прав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684192A-689F-4DA6-B209-590024F921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93" y="-594"/>
            <a:ext cx="12192793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35269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091821" y="214315"/>
            <a:ext cx="10058400" cy="94574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44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ПРАВА РЕБЕНКА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0842324"/>
              </p:ext>
            </p:extLst>
          </p:nvPr>
        </p:nvGraphicFramePr>
        <p:xfrm>
          <a:off x="504967" y="1407851"/>
          <a:ext cx="11259403" cy="5280848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38896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697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02069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latin typeface="Bookman Old Style" panose="02050604050505020204" pitchFamily="18" charset="0"/>
                        </a:rPr>
                        <a:t>ГРУППА ПРАВ</a:t>
                      </a:r>
                      <a:endParaRPr lang="ru-RU" sz="2400" dirty="0">
                        <a:solidFill>
                          <a:srgbClr val="FFFF00"/>
                        </a:solidFill>
                        <a:latin typeface="Bookman Old Style" panose="02050604050505020204" pitchFamily="18" charset="0"/>
                      </a:endParaRPr>
                    </a:p>
                  </a:txBody>
                  <a:tcPr marL="91439" marR="91439" marT="45716" marB="457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latin typeface="Bookman Old Style" panose="02050604050505020204" pitchFamily="18" charset="0"/>
                        </a:rPr>
                        <a:t>ПРАВА РЕБЁНКА</a:t>
                      </a:r>
                      <a:endParaRPr lang="ru-RU" sz="2400" dirty="0">
                        <a:solidFill>
                          <a:srgbClr val="FFFF00"/>
                        </a:solidFill>
                        <a:latin typeface="Bookman Old Style" panose="02050604050505020204" pitchFamily="18" charset="0"/>
                      </a:endParaRPr>
                    </a:p>
                  </a:txBody>
                  <a:tcPr marL="91439" marR="91439" marT="45716" marB="457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88618">
                <a:tc>
                  <a:txBody>
                    <a:bodyPr/>
                    <a:lstStyle/>
                    <a:p>
                      <a:pPr algn="l"/>
                      <a:r>
                        <a:rPr lang="ru-RU" sz="2400" b="1" i="1" dirty="0">
                          <a:latin typeface="Bookman Old Style" panose="02050604050505020204" pitchFamily="18" charset="0"/>
                        </a:rPr>
                        <a:t>Общегражданские права</a:t>
                      </a:r>
                    </a:p>
                  </a:txBody>
                  <a:tcPr marL="91439" marR="91439" marT="45716" marB="457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400" dirty="0">
                          <a:latin typeface="Bookman Old Style" panose="02050604050505020204" pitchFamily="18" charset="0"/>
                        </a:rPr>
                        <a:t>Выражать своё мнение, выезжать за пределы страны и возвращаться обратно, обращаться в суд, органы опеки</a:t>
                      </a:r>
                    </a:p>
                  </a:txBody>
                  <a:tcPr marL="91439" marR="91439" marT="45716" marB="457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0025">
                <a:tc>
                  <a:txBody>
                    <a:bodyPr/>
                    <a:lstStyle/>
                    <a:p>
                      <a:pPr algn="l"/>
                      <a:r>
                        <a:rPr lang="ru-RU" sz="2400" b="1" i="1" dirty="0">
                          <a:latin typeface="Bookman Old Style" panose="02050604050505020204" pitchFamily="18" charset="0"/>
                        </a:rPr>
                        <a:t>Политические права</a:t>
                      </a:r>
                    </a:p>
                  </a:txBody>
                  <a:tcPr marL="91439" marR="91439" marT="45716" marB="457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400" dirty="0">
                          <a:latin typeface="Bookman Old Style" panose="02050604050505020204" pitchFamily="18" charset="0"/>
                        </a:rPr>
                        <a:t>Участвовать в мирных собраниях, быть членом детской организации</a:t>
                      </a:r>
                    </a:p>
                  </a:txBody>
                  <a:tcPr marL="91439" marR="91439" marT="45716" marB="457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2069">
                <a:tc>
                  <a:txBody>
                    <a:bodyPr/>
                    <a:lstStyle/>
                    <a:p>
                      <a:pPr algn="l"/>
                      <a:r>
                        <a:rPr lang="ru-RU" sz="2400" b="1" i="1" dirty="0">
                          <a:latin typeface="Bookman Old Style" panose="02050604050505020204" pitchFamily="18" charset="0"/>
                        </a:rPr>
                        <a:t>Семейные права</a:t>
                      </a:r>
                    </a:p>
                  </a:txBody>
                  <a:tcPr marL="91439" marR="91439" marT="45716" marB="457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400" dirty="0">
                          <a:latin typeface="Bookman Old Style" panose="02050604050505020204" pitchFamily="18" charset="0"/>
                        </a:rPr>
                        <a:t>Жить и воспитываться в семье</a:t>
                      </a:r>
                    </a:p>
                  </a:txBody>
                  <a:tcPr marL="91439" marR="91439" marT="45716" marB="457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0025">
                <a:tc>
                  <a:txBody>
                    <a:bodyPr/>
                    <a:lstStyle/>
                    <a:p>
                      <a:pPr algn="l"/>
                      <a:r>
                        <a:rPr lang="ru-RU" sz="2400" b="1" i="1" dirty="0">
                          <a:latin typeface="Bookman Old Style" panose="02050604050505020204" pitchFamily="18" charset="0"/>
                        </a:rPr>
                        <a:t>Социальные права</a:t>
                      </a:r>
                    </a:p>
                  </a:txBody>
                  <a:tcPr marL="91439" marR="91439" marT="45716" marB="457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400" dirty="0">
                          <a:latin typeface="Bookman Old Style" panose="02050604050505020204" pitchFamily="18" charset="0"/>
                        </a:rPr>
                        <a:t>Право на бесплатное образование, </a:t>
                      </a:r>
                    </a:p>
                    <a:p>
                      <a:pPr algn="just"/>
                      <a:r>
                        <a:rPr lang="ru-RU" sz="2400" dirty="0">
                          <a:latin typeface="Bookman Old Style" panose="02050604050505020204" pitchFamily="18" charset="0"/>
                        </a:rPr>
                        <a:t>Поддержка детства государством</a:t>
                      </a:r>
                    </a:p>
                  </a:txBody>
                  <a:tcPr marL="91439" marR="91439" marT="45716" marB="457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2069">
                <a:tc>
                  <a:txBody>
                    <a:bodyPr/>
                    <a:lstStyle/>
                    <a:p>
                      <a:pPr algn="l"/>
                      <a:r>
                        <a:rPr lang="ru-RU" sz="2400" b="1" i="1" dirty="0">
                          <a:latin typeface="Bookman Old Style" panose="02050604050505020204" pitchFamily="18" charset="0"/>
                        </a:rPr>
                        <a:t>Жилищные права</a:t>
                      </a:r>
                    </a:p>
                  </a:txBody>
                  <a:tcPr marL="91439" marR="91439" marT="45716" marB="457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400" dirty="0">
                          <a:latin typeface="Bookman Old Style" panose="02050604050505020204" pitchFamily="18" charset="0"/>
                        </a:rPr>
                        <a:t>Право на жилище</a:t>
                      </a:r>
                    </a:p>
                  </a:txBody>
                  <a:tcPr marL="91439" marR="91439" marT="45716" marB="457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40025">
                <a:tc>
                  <a:txBody>
                    <a:bodyPr/>
                    <a:lstStyle/>
                    <a:p>
                      <a:pPr algn="l"/>
                      <a:r>
                        <a:rPr lang="ru-RU" sz="2400" b="1" i="1" dirty="0">
                          <a:latin typeface="Bookman Old Style" panose="02050604050505020204" pitchFamily="18" charset="0"/>
                        </a:rPr>
                        <a:t>Трудовые  права</a:t>
                      </a:r>
                    </a:p>
                  </a:txBody>
                  <a:tcPr marL="91439" marR="91439" marT="45716" marB="457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400" dirty="0">
                          <a:latin typeface="Bookman Old Style" panose="02050604050505020204" pitchFamily="18" charset="0"/>
                        </a:rPr>
                        <a:t>Право на труд в свободное от учёбы время</a:t>
                      </a:r>
                    </a:p>
                  </a:txBody>
                  <a:tcPr marL="91439" marR="91439" marT="45716" marB="457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0A109C5-43D4-41C1-A746-AEC3F13A27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93" y="-594"/>
            <a:ext cx="12192793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910843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35664" y="218014"/>
            <a:ext cx="1104210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32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ookman Old Style" panose="02050604050505020204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ТЕМА 2: «ЗАДАЧИ И ОСОБЕННОСТИ </a:t>
            </a:r>
          </a:p>
          <a:p>
            <a:pPr algn="ctr">
              <a:spcAft>
                <a:spcPts val="0"/>
              </a:spcAft>
            </a:pPr>
            <a:r>
              <a:rPr lang="ru-RU" sz="32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ookman Old Style" panose="02050604050505020204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СЕМЕЙНОГО ВОСПИТАНИЯ»</a:t>
            </a:r>
            <a:endParaRPr lang="ru-RU" sz="3200" b="1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2231943" y="1399315"/>
            <a:ext cx="14091847" cy="46423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68600" indent="449580" algn="just">
              <a:lnSpc>
                <a:spcPct val="112000"/>
              </a:lnSpc>
              <a:spcAft>
                <a:spcPts val="0"/>
              </a:spcAft>
            </a:pPr>
            <a:r>
              <a:rPr lang="ru-RU" sz="2400" b="1" i="1" u="sng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Семейное воспитание </a:t>
            </a:r>
            <a:r>
              <a:rPr lang="ru-RU" sz="24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-</a:t>
            </a:r>
            <a:r>
              <a:rPr lang="ru-RU" sz="2400" b="1" i="1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специальная</a:t>
            </a:r>
            <a:r>
              <a:rPr lang="ru-RU" sz="2400" b="1" i="1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педагогическая деятельность родителей в семье по социализации ребенка. </a:t>
            </a:r>
          </a:p>
          <a:p>
            <a:pPr marL="2768600" indent="449580" algn="just">
              <a:lnSpc>
                <a:spcPct val="112000"/>
              </a:lnSpc>
              <a:spcAft>
                <a:spcPts val="0"/>
              </a:spcAft>
            </a:pPr>
            <a:r>
              <a:rPr lang="ru-RU" sz="24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Семейное</a:t>
            </a:r>
            <a:r>
              <a:rPr lang="ru-RU" sz="2400" dirty="0">
                <a:latin typeface="Bookman Old Style" panose="020506040505050202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воспитание      характеризуется      рядом условий:</a:t>
            </a:r>
          </a:p>
          <a:p>
            <a:pPr marL="2768600" indent="449580" algn="just">
              <a:lnSpc>
                <a:spcPct val="112000"/>
              </a:lnSpc>
              <a:spcAft>
                <a:spcPts val="0"/>
              </a:spcAft>
            </a:pPr>
            <a:r>
              <a:rPr lang="ru-RU" sz="24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 </a:t>
            </a:r>
          </a:p>
          <a:p>
            <a:pPr marL="2768600" indent="449580" algn="just">
              <a:lnSpc>
                <a:spcPct val="112000"/>
              </a:lnSpc>
              <a:spcAft>
                <a:spcPts val="0"/>
              </a:spcAft>
            </a:pPr>
            <a:endParaRPr lang="ru-RU" sz="2400" dirty="0">
              <a:latin typeface="Bookman Old Style" panose="02050604050505020204" pitchFamily="18" charset="0"/>
              <a:ea typeface="Times New Roman" panose="02020603050405020304" pitchFamily="18" charset="0"/>
            </a:endParaRPr>
          </a:p>
          <a:p>
            <a:pPr marL="2768600" indent="449580" algn="just">
              <a:lnSpc>
                <a:spcPct val="112000"/>
              </a:lnSpc>
              <a:spcAft>
                <a:spcPts val="0"/>
              </a:spcAft>
            </a:pPr>
            <a:endParaRPr lang="ru-RU" sz="2400" dirty="0">
              <a:effectLst/>
              <a:latin typeface="Bookman Old Style" panose="02050604050505020204" pitchFamily="18" charset="0"/>
              <a:ea typeface="Times New Roman" panose="02020603050405020304" pitchFamily="18" charset="0"/>
            </a:endParaRPr>
          </a:p>
          <a:p>
            <a:pPr marL="2768600" indent="449580" algn="just">
              <a:lnSpc>
                <a:spcPct val="112000"/>
              </a:lnSpc>
              <a:spcAft>
                <a:spcPts val="0"/>
              </a:spcAft>
            </a:pPr>
            <a:endParaRPr lang="ru-RU" sz="2400" dirty="0">
              <a:latin typeface="Bookman Old Style" panose="02050604050505020204" pitchFamily="18" charset="0"/>
              <a:ea typeface="Times New Roman" panose="02020603050405020304" pitchFamily="18" charset="0"/>
            </a:endParaRPr>
          </a:p>
          <a:p>
            <a:pPr marL="2768600" indent="449580" algn="just">
              <a:lnSpc>
                <a:spcPct val="112000"/>
              </a:lnSpc>
              <a:spcAft>
                <a:spcPts val="0"/>
              </a:spcAft>
            </a:pPr>
            <a:endParaRPr lang="ru-RU" sz="2400" dirty="0">
              <a:effectLst/>
              <a:latin typeface="Bookman Old Style" panose="02050604050505020204" pitchFamily="18" charset="0"/>
              <a:ea typeface="Times New Roman" panose="02020603050405020304" pitchFamily="18" charset="0"/>
            </a:endParaRPr>
          </a:p>
          <a:p>
            <a:pPr marL="2768600" indent="449580" algn="just">
              <a:lnSpc>
                <a:spcPct val="112000"/>
              </a:lnSpc>
              <a:spcAft>
                <a:spcPts val="0"/>
              </a:spcAft>
            </a:pPr>
            <a:r>
              <a:rPr lang="ru-RU" sz="24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Общая позиция родителей состоит в ответственности за воспитание ребенка. Это означает безусловную любовь, поддержку, заботу, помощь ребенку.</a:t>
            </a: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615425303"/>
              </p:ext>
            </p:extLst>
          </p:nvPr>
        </p:nvGraphicFramePr>
        <p:xfrm>
          <a:off x="885588" y="2739535"/>
          <a:ext cx="10592179" cy="18734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951F67B-B2A4-4805-A373-01DA1B43607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793" y="-594"/>
            <a:ext cx="12192793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09311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2263" y="235348"/>
            <a:ext cx="1131399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4500" algn="ctr">
              <a:spcAft>
                <a:spcPts val="0"/>
              </a:spcAft>
            </a:pPr>
            <a:r>
              <a:rPr lang="ru-RU" sz="32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ookman Old Style" panose="02050604050505020204" pitchFamily="18" charset="0"/>
                <a:ea typeface="Times New Roman" panose="02020603050405020304" pitchFamily="18" charset="0"/>
              </a:rPr>
              <a:t>ОСНОВНЫЕ ЗАДАЧИ СЕМЬИ СОСТОЯТ В СЛЕДУЮЩЕМ:</a:t>
            </a: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43421728"/>
              </p:ext>
            </p:extLst>
          </p:nvPr>
        </p:nvGraphicFramePr>
        <p:xfrm>
          <a:off x="122830" y="1312566"/>
          <a:ext cx="11859904" cy="53748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BF67C00-3945-4C60-BFB0-0E334117C4C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793" y="-594"/>
            <a:ext cx="12192793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74938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2387" y="353780"/>
            <a:ext cx="1090456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4500" algn="ctr">
              <a:spcAft>
                <a:spcPts val="0"/>
              </a:spcAft>
            </a:pPr>
            <a:r>
              <a:rPr lang="ru-RU" sz="36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ookman Old Style" panose="02050604050505020204" pitchFamily="18" charset="0"/>
                <a:ea typeface="Times New Roman" panose="02020603050405020304" pitchFamily="18" charset="0"/>
              </a:rPr>
              <a:t>ПРИНЦИПЫ СЕМЕЙНОГО ВОСПИТАНИЯ</a:t>
            </a:r>
            <a:r>
              <a:rPr lang="ru-RU" sz="3600" b="1" baseline="30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ookman Old Style" panose="020506040505050202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 </a:t>
            </a:r>
            <a:endParaRPr lang="ru-RU" sz="3600" b="1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Bookman Old Style" panose="020506040505050202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083176872"/>
              </p:ext>
            </p:extLst>
          </p:nvPr>
        </p:nvGraphicFramePr>
        <p:xfrm>
          <a:off x="423081" y="1569493"/>
          <a:ext cx="11505061" cy="45688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DF54C3F-A784-4581-B46F-FF39A06A5F1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793" y="-594"/>
            <a:ext cx="12192793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383209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08250" y="313547"/>
            <a:ext cx="1034770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431800" algn="ctr">
              <a:spcAft>
                <a:spcPts val="0"/>
              </a:spcAft>
            </a:pPr>
            <a:r>
              <a:rPr lang="ru-RU" sz="32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ookman Old Style" panose="02050604050505020204" pitchFamily="18" charset="0"/>
                <a:ea typeface="Bookman Old Style" panose="02050604050505020204" pitchFamily="18" charset="0"/>
              </a:rPr>
              <a:t>ПЕДАГОГИЧЕСКАЯ КУЛЬТУРА РОДИТЕЛЕЙ</a:t>
            </a:r>
            <a:endParaRPr lang="ru-RU" sz="3200" b="1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Bookman Old Style" panose="020506040505050202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18948" y="1436764"/>
            <a:ext cx="1016303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45" marR="12700" indent="431800" algn="just">
              <a:spcAft>
                <a:spcPts val="0"/>
              </a:spcAft>
            </a:pPr>
            <a:r>
              <a:rPr lang="ru-RU" sz="2800" b="1" i="1" u="sng" dirty="0">
                <a:latin typeface="Bookman Old Style" panose="02050604050505020204" pitchFamily="18" charset="0"/>
                <a:ea typeface="Times New Roman" panose="02020603050405020304" pitchFamily="18" charset="0"/>
              </a:rPr>
              <a:t>Педагогическая культура </a:t>
            </a:r>
            <a:r>
              <a:rPr lang="ru-RU" sz="2800" dirty="0">
                <a:latin typeface="Bookman Old Style" panose="02050604050505020204" pitchFamily="18" charset="0"/>
                <a:ea typeface="Times New Roman" panose="02020603050405020304" pitchFamily="18" charset="0"/>
              </a:rPr>
              <a:t>-</a:t>
            </a:r>
            <a:r>
              <a:rPr lang="ru-RU" sz="2800" b="1" i="1" dirty="0">
                <a:latin typeface="Bookman Old Style" panose="020506040505050202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>
                <a:latin typeface="Bookman Old Style" panose="02050604050505020204" pitchFamily="18" charset="0"/>
                <a:ea typeface="Times New Roman" panose="02020603050405020304" pitchFamily="18" charset="0"/>
              </a:rPr>
              <a:t>это компонент общей культуры человека,</a:t>
            </a:r>
            <a:r>
              <a:rPr lang="ru-RU" sz="2800" b="1" i="1" dirty="0">
                <a:latin typeface="Bookman Old Style" panose="020506040505050202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>
                <a:latin typeface="Bookman Old Style" panose="02050604050505020204" pitchFamily="18" charset="0"/>
                <a:ea typeface="Times New Roman" panose="02020603050405020304" pitchFamily="18" charset="0"/>
              </a:rPr>
              <a:t>в</a:t>
            </a:r>
            <a:r>
              <a:rPr lang="ru-RU" sz="2800" b="1" i="1" dirty="0">
                <a:latin typeface="Bookman Old Style" panose="020506040505050202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>
                <a:latin typeface="Bookman Old Style" panose="02050604050505020204" pitchFamily="18" charset="0"/>
                <a:ea typeface="Times New Roman" panose="02020603050405020304" pitchFamily="18" charset="0"/>
              </a:rPr>
              <a:t>котором находит отражение накопленный предыдущими поколениями и непрерывно обогащающийся опыт воспитания детей в семье.</a:t>
            </a:r>
          </a:p>
        </p:txBody>
      </p:sp>
      <p:pic>
        <p:nvPicPr>
          <p:cNvPr id="1026" name="Picture 2" descr="http://images.clipartpanda.com/grandmother-and-grandfather-clipart-Family-Sign-199608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641" y="3683533"/>
            <a:ext cx="3598667" cy="2790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B097F68-FE8E-4E3F-A514-229CF4F37E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93" y="-594"/>
            <a:ext cx="12192793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47751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82221" y="213127"/>
            <a:ext cx="1144592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31800" algn="ctr">
              <a:spcAft>
                <a:spcPts val="0"/>
              </a:spcAft>
            </a:pPr>
            <a:r>
              <a:rPr lang="ru-RU" sz="32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ookman Old Style" panose="02050604050505020204" pitchFamily="18" charset="0"/>
                <a:ea typeface="Times New Roman" panose="02020603050405020304" pitchFamily="18" charset="0"/>
              </a:rPr>
              <a:t>КОМПОНЕНТЫ ПЕДАГОГИЧЕСКОЙ КУЛЬТУРЫ:</a:t>
            </a: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4236296539"/>
              </p:ext>
            </p:extLst>
          </p:nvPr>
        </p:nvGraphicFramePr>
        <p:xfrm>
          <a:off x="218364" y="1091821"/>
          <a:ext cx="11709779" cy="55787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E59D685-C7E6-4C39-9187-EB371266DAD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793" y="-594"/>
            <a:ext cx="12192793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52695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42495" y="668389"/>
            <a:ext cx="779732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431800" algn="ctr">
              <a:spcAft>
                <a:spcPts val="0"/>
              </a:spcAft>
            </a:pPr>
            <a:r>
              <a:rPr lang="ru-RU" sz="36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ookman Old Style" panose="02050604050505020204" pitchFamily="18" charset="0"/>
                <a:ea typeface="Bookman Old Style" panose="02050604050505020204" pitchFamily="18" charset="0"/>
              </a:rPr>
              <a:t>МЕХАНИЗМЫ ВОСПИТАНИЯ</a:t>
            </a:r>
            <a:endParaRPr lang="ru-RU" sz="3600" b="1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Bookman Old Style" panose="020506040505050202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6024721"/>
              </p:ext>
            </p:extLst>
          </p:nvPr>
        </p:nvGraphicFramePr>
        <p:xfrm>
          <a:off x="353325" y="245661"/>
          <a:ext cx="11451988" cy="63735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6" name="Прямая со стрелкой 5"/>
          <p:cNvCxnSpPr/>
          <p:nvPr/>
        </p:nvCxnSpPr>
        <p:spPr>
          <a:xfrm>
            <a:off x="6018663" y="1314720"/>
            <a:ext cx="13647" cy="1237411"/>
          </a:xfrm>
          <a:prstGeom prst="straightConnector1">
            <a:avLst/>
          </a:prstGeom>
          <a:ln w="381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flipH="1">
            <a:off x="2019869" y="1314720"/>
            <a:ext cx="3985146" cy="118282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6018663" y="1314720"/>
            <a:ext cx="4053385" cy="111458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540D3D2-6014-44FF-AFE3-EC9B75F69F1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793" y="-594"/>
            <a:ext cx="12192793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96874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89388177"/>
              </p:ext>
            </p:extLst>
          </p:nvPr>
        </p:nvGraphicFramePr>
        <p:xfrm>
          <a:off x="436728" y="491319"/>
          <a:ext cx="11450472" cy="60050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3471855-5963-4FF8-90D8-579F50F936F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793" y="-594"/>
            <a:ext cx="12192793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46342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3" name="Text Box 5"/>
          <p:cNvSpPr txBox="1">
            <a:spLocks noChangeArrowheads="1"/>
          </p:cNvSpPr>
          <p:nvPr/>
        </p:nvSpPr>
        <p:spPr bwMode="auto">
          <a:xfrm>
            <a:off x="3561950" y="2636839"/>
            <a:ext cx="5795177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ru-RU" sz="2800" b="1" dirty="0">
                <a:latin typeface="Bookman Old Style" panose="02050604050505020204" pitchFamily="18" charset="0"/>
              </a:rPr>
              <a:t>Главная особенность семьи</a:t>
            </a:r>
            <a:r>
              <a:rPr lang="ru-RU" sz="2800" dirty="0">
                <a:latin typeface="Bookman Old Style" panose="02050604050505020204" pitchFamily="18" charset="0"/>
              </a:rPr>
              <a:t> </a:t>
            </a:r>
          </a:p>
          <a:p>
            <a:pPr algn="ctr"/>
            <a:r>
              <a:rPr lang="ru-RU" sz="2800" dirty="0">
                <a:latin typeface="Bookman Old Style" panose="02050604050505020204" pitchFamily="18" charset="0"/>
              </a:rPr>
              <a:t> Семья - это одновременно </a:t>
            </a:r>
          </a:p>
        </p:txBody>
      </p:sp>
      <p:sp>
        <p:nvSpPr>
          <p:cNvPr id="27654" name="Text Box 6"/>
          <p:cNvSpPr txBox="1">
            <a:spLocks noChangeArrowheads="1"/>
          </p:cNvSpPr>
          <p:nvPr/>
        </p:nvSpPr>
        <p:spPr bwMode="auto">
          <a:xfrm>
            <a:off x="3070226" y="4119563"/>
            <a:ext cx="2881313" cy="646331"/>
          </a:xfrm>
          <a:prstGeom prst="rect">
            <a:avLst/>
          </a:prstGeom>
          <a:solidFill>
            <a:srgbClr val="FFFF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ru-RU" dirty="0">
                <a:latin typeface="Bookman Old Style" panose="02050604050505020204" pitchFamily="18" charset="0"/>
              </a:rPr>
              <a:t>Малая социальная группа</a:t>
            </a:r>
          </a:p>
        </p:txBody>
      </p:sp>
      <p:sp>
        <p:nvSpPr>
          <p:cNvPr id="27655" name="Text Box 7"/>
          <p:cNvSpPr txBox="1">
            <a:spLocks noChangeArrowheads="1"/>
          </p:cNvSpPr>
          <p:nvPr/>
        </p:nvSpPr>
        <p:spPr bwMode="auto">
          <a:xfrm>
            <a:off x="7464425" y="4119564"/>
            <a:ext cx="1892300" cy="646331"/>
          </a:xfrm>
          <a:prstGeom prst="rect">
            <a:avLst/>
          </a:prstGeom>
          <a:solidFill>
            <a:srgbClr val="FFFF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ru-RU" dirty="0">
                <a:latin typeface="Bookman Old Style" panose="02050604050505020204" pitchFamily="18" charset="0"/>
              </a:rPr>
              <a:t>Социальный институт </a:t>
            </a:r>
          </a:p>
        </p:txBody>
      </p:sp>
      <p:sp>
        <p:nvSpPr>
          <p:cNvPr id="27656" name="Text Box 8"/>
          <p:cNvSpPr txBox="1">
            <a:spLocks noChangeArrowheads="1"/>
          </p:cNvSpPr>
          <p:nvPr/>
        </p:nvSpPr>
        <p:spPr bwMode="auto">
          <a:xfrm>
            <a:off x="6745287" y="5092700"/>
            <a:ext cx="4527763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sz="2200" dirty="0">
                <a:latin typeface="Bookman Old Style" panose="02050604050505020204" pitchFamily="18" charset="0"/>
              </a:rPr>
              <a:t>Устойчивая общественная структура, обладающая общественными функциями </a:t>
            </a:r>
          </a:p>
        </p:txBody>
      </p:sp>
      <p:sp>
        <p:nvSpPr>
          <p:cNvPr id="27657" name="Line 9"/>
          <p:cNvSpPr>
            <a:spLocks noChangeShapeType="1"/>
          </p:cNvSpPr>
          <p:nvPr/>
        </p:nvSpPr>
        <p:spPr bwMode="auto">
          <a:xfrm flipH="1">
            <a:off x="5016500" y="3502025"/>
            <a:ext cx="431800" cy="5032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27658" name="Line 10"/>
          <p:cNvSpPr>
            <a:spLocks noChangeShapeType="1"/>
          </p:cNvSpPr>
          <p:nvPr/>
        </p:nvSpPr>
        <p:spPr bwMode="auto">
          <a:xfrm>
            <a:off x="7318375" y="3500438"/>
            <a:ext cx="433388" cy="5762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27659" name="Text Box 11"/>
          <p:cNvSpPr txBox="1">
            <a:spLocks noChangeArrowheads="1"/>
          </p:cNvSpPr>
          <p:nvPr/>
        </p:nvSpPr>
        <p:spPr bwMode="auto">
          <a:xfrm>
            <a:off x="1843090" y="4992369"/>
            <a:ext cx="4749893" cy="144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sz="2200" dirty="0">
                <a:latin typeface="Bookman Old Style" panose="02050604050505020204" pitchFamily="18" charset="0"/>
              </a:rPr>
              <a:t>Общность людей, объединенных совместной деятельностью и находящихся в непосредственном контакте</a:t>
            </a:r>
          </a:p>
        </p:txBody>
      </p:sp>
      <p:sp>
        <p:nvSpPr>
          <p:cNvPr id="37888" name="Rectangle 1024"/>
          <p:cNvSpPr>
            <a:spLocks noChangeArrowheads="1"/>
          </p:cNvSpPr>
          <p:nvPr/>
        </p:nvSpPr>
        <p:spPr bwMode="auto">
          <a:xfrm>
            <a:off x="873457" y="347079"/>
            <a:ext cx="10822674" cy="2062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sz="3200" b="1" i="1" dirty="0">
                <a:solidFill>
                  <a:srgbClr val="FF0000"/>
                </a:solidFill>
                <a:latin typeface="Bookman Old Style" panose="02050604050505020204" pitchFamily="18" charset="0"/>
              </a:rPr>
              <a:t>Семья</a:t>
            </a:r>
            <a:r>
              <a:rPr lang="ru-RU" sz="3200" dirty="0">
                <a:latin typeface="Bookman Old Style" panose="02050604050505020204" pitchFamily="18" charset="0"/>
              </a:rPr>
              <a:t> - малая социальная группа, члены которой связаны кровным родством или браком, ведением общего хозяйства, взаимной ответственностью и взаимопомощью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6B6CBB6-179A-427F-8BCE-4136848F61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93" y="-594"/>
            <a:ext cx="12192793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640264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9307" y="214531"/>
            <a:ext cx="1164154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31800" algn="ctr">
              <a:spcAft>
                <a:spcPts val="0"/>
              </a:spcAft>
            </a:pPr>
            <a:r>
              <a:rPr lang="ru-RU" sz="36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ookman Old Style" panose="02050604050505020204" pitchFamily="18" charset="0"/>
                <a:ea typeface="Bookman Old Style" panose="02050604050505020204" pitchFamily="18" charset="0"/>
              </a:rPr>
              <a:t>СОТРУДНИЧЕСТВО </a:t>
            </a:r>
          </a:p>
          <a:p>
            <a:pPr indent="431800" algn="ctr">
              <a:spcAft>
                <a:spcPts val="0"/>
              </a:spcAft>
            </a:pPr>
            <a:r>
              <a:rPr lang="ru-RU" sz="36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ookman Old Style" panose="02050604050505020204" pitchFamily="18" charset="0"/>
                <a:ea typeface="Bookman Old Style" panose="02050604050505020204" pitchFamily="18" charset="0"/>
              </a:rPr>
              <a:t>ДЕТЕЙ И ВЗРОСЛЫХ В СЕМЬЕ</a:t>
            </a:r>
            <a:endParaRPr lang="ru-RU" sz="3600" b="1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Bookman Old Style" panose="020506040505050202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9307" y="1564986"/>
            <a:ext cx="1145957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12700" indent="431800" algn="just">
              <a:spcAft>
                <a:spcPts val="0"/>
              </a:spcAft>
            </a:pP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 совместной деятельности с ребёнком взрослый выполняет сразу несколько функций:</a:t>
            </a: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795955187"/>
              </p:ext>
            </p:extLst>
          </p:nvPr>
        </p:nvGraphicFramePr>
        <p:xfrm>
          <a:off x="230494" y="2669219"/>
          <a:ext cx="11670353" cy="38785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F478F6C-A28B-4C72-878E-7CF5F86ABDB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793" y="-594"/>
            <a:ext cx="12192793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85958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14483" y="410542"/>
            <a:ext cx="1105013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660400" indent="431800" algn="ctr">
              <a:spcAft>
                <a:spcPts val="0"/>
              </a:spcAft>
            </a:pPr>
            <a:r>
              <a:rPr lang="ru-RU" sz="28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ookman Old Style" panose="02050604050505020204" pitchFamily="18" charset="0"/>
                <a:ea typeface="Bookman Old Style" panose="02050604050505020204" pitchFamily="18" charset="0"/>
              </a:rPr>
              <a:t>ТЕМА: «СУЩНОСТЬ И СВОЕОБРАЗИЕ ПРОЦЕССА СОЦИАЛИЗАЦИИ ДОШКОЛЬНИКОВ В СЕМЬЕ»</a:t>
            </a:r>
            <a:endParaRPr lang="ru-RU" sz="2800" b="1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Bookman Old Style" panose="02050604050505020204" pitchFamily="18" charset="0"/>
              <a:ea typeface="Times New Roman" panose="02020603050405020304" pitchFamily="18" charset="0"/>
            </a:endParaRPr>
          </a:p>
        </p:txBody>
      </p:sp>
      <p:pic>
        <p:nvPicPr>
          <p:cNvPr id="2050" name="Picture 2" descr="http://www.skart-sk.ru/wp-content/uploads/2016/11/Korporativnye-meropriyatiya-768x62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3418" y="4872251"/>
            <a:ext cx="2733821" cy="2206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95869" y="1799189"/>
            <a:ext cx="1124120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31800" algn="just">
              <a:spcAft>
                <a:spcPts val="0"/>
              </a:spcAft>
            </a:pPr>
            <a:r>
              <a:rPr lang="ru-RU" sz="2800" b="1" i="1" dirty="0">
                <a:latin typeface="Bookman Old Style" panose="02050604050505020204" pitchFamily="18" charset="0"/>
                <a:ea typeface="Times New Roman" panose="02020603050405020304" pitchFamily="18" charset="0"/>
              </a:rPr>
              <a:t>Социализация</a:t>
            </a:r>
            <a:r>
              <a:rPr lang="ru-RU" sz="2800" dirty="0">
                <a:latin typeface="Bookman Old Style" panose="02050604050505020204" pitchFamily="18" charset="0"/>
                <a:ea typeface="Times New Roman" panose="02020603050405020304" pitchFamily="18" charset="0"/>
              </a:rPr>
              <a:t> - это процесс и результат усвоения и последующего активного воспроизводства индивидом социального опыта. </a:t>
            </a:r>
          </a:p>
          <a:p>
            <a:pPr indent="431800" algn="just">
              <a:spcAft>
                <a:spcPts val="0"/>
              </a:spcAft>
            </a:pPr>
            <a:r>
              <a:rPr lang="ru-RU" sz="2800" dirty="0">
                <a:latin typeface="Bookman Old Style" panose="02050604050505020204" pitchFamily="18" charset="0"/>
                <a:ea typeface="Times New Roman" panose="02020603050405020304" pitchFamily="18" charset="0"/>
              </a:rPr>
              <a:t>Процесс социализации неразрывно связан с общением и совместной деятельностью людей. </a:t>
            </a:r>
          </a:p>
          <a:p>
            <a:pPr indent="431800" algn="just">
              <a:spcAft>
                <a:spcPts val="0"/>
              </a:spcAft>
            </a:pPr>
            <a:r>
              <a:rPr lang="ru-RU" sz="2800" dirty="0">
                <a:latin typeface="Bookman Old Style" panose="02050604050505020204" pitchFamily="18" charset="0"/>
                <a:ea typeface="Times New Roman" panose="02020603050405020304" pitchFamily="18" charset="0"/>
              </a:rPr>
              <a:t>Сущность социализации состоит в том, что в процессе ее человек формируется как член того общества, к которому он принадлежит.</a:t>
            </a:r>
            <a:endParaRPr lang="ru-RU" sz="2800" dirty="0">
              <a:effectLst/>
              <a:latin typeface="Bookman Old Style" panose="020506040505050202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DD8F783-108C-4405-BD66-6B8C43DB57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93" y="-594"/>
            <a:ext cx="12192793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409030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556574046"/>
              </p:ext>
            </p:extLst>
          </p:nvPr>
        </p:nvGraphicFramePr>
        <p:xfrm>
          <a:off x="-518616" y="259307"/>
          <a:ext cx="13374806" cy="63189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3EFC3C5-D6A8-4CBB-BEC2-C279A834D67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793" y="-594"/>
            <a:ext cx="12192793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61324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6686" y="426830"/>
            <a:ext cx="11500513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45" marR="177800" indent="431800" algn="ctr">
              <a:spcAft>
                <a:spcPts val="0"/>
              </a:spcAft>
            </a:pPr>
            <a:r>
              <a:rPr lang="ru-RU" sz="28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ookman Old Style" panose="02050604050505020204" pitchFamily="18" charset="0"/>
                <a:ea typeface="Bookman Old Style" panose="02050604050505020204" pitchFamily="18" charset="0"/>
              </a:rPr>
              <a:t>ТЕМА: «СОДЕРЖАНИЕ И ФОРМЫ ВЗАИМОДЕЙСТВИЯ ВОСПИТАТЕЛЯ С РОДИТЕЛЯМИ </a:t>
            </a:r>
          </a:p>
          <a:p>
            <a:pPr marL="4445" marR="177800" indent="431800" algn="ctr">
              <a:spcAft>
                <a:spcPts val="0"/>
              </a:spcAft>
            </a:pPr>
            <a:r>
              <a:rPr lang="ru-RU" sz="28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ookman Old Style" panose="02050604050505020204" pitchFamily="18" charset="0"/>
                <a:ea typeface="Bookman Old Style" panose="02050604050505020204" pitchFamily="18" charset="0"/>
              </a:rPr>
              <a:t>(ЛИЦАМИ ИХ ЗАМЕЩАЮЩИМИ)»</a:t>
            </a:r>
            <a:endParaRPr lang="ru-RU" sz="2800" b="1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Bookman Old Style" panose="02050604050505020204" pitchFamily="18" charset="0"/>
              <a:ea typeface="Times New Roman" panose="02020603050405020304" pitchFamily="18" charset="0"/>
            </a:endParaRPr>
          </a:p>
          <a:p>
            <a:pPr indent="431800"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09765" y="1856024"/>
            <a:ext cx="1120026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876300" indent="431800" algn="ctr">
              <a:spcAft>
                <a:spcPts val="0"/>
              </a:spcAft>
            </a:pPr>
            <a:r>
              <a:rPr lang="ru-RU" sz="2400" b="1" dirty="0">
                <a:latin typeface="Bookman Old Style" panose="02050604050505020204" pitchFamily="18" charset="0"/>
                <a:ea typeface="Bookman Old Style" panose="02050604050505020204" pitchFamily="18" charset="0"/>
              </a:rPr>
              <a:t>ЦЕЛИ И ЗАДАЧИ СОВМЕСТНОЙ ДЕЯТЕЛЬНОСТИ ПЕДАГОГОВ И РОДИТЕЛЕЙ:</a:t>
            </a:r>
            <a:endParaRPr lang="ru-RU" sz="2400" dirty="0">
              <a:effectLst/>
              <a:latin typeface="Bookman Old Style" panose="020506040505050202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4232212431"/>
              </p:ext>
            </p:extLst>
          </p:nvPr>
        </p:nvGraphicFramePr>
        <p:xfrm>
          <a:off x="386687" y="2687022"/>
          <a:ext cx="11500512" cy="3891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CDBBC99-1FEA-4568-A3A6-3B31F70E17C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793" y="-594"/>
            <a:ext cx="12192793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501182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4967" y="458787"/>
            <a:ext cx="11259403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45" indent="431800" algn="just">
              <a:spcAft>
                <a:spcPts val="0"/>
              </a:spcAft>
            </a:pPr>
            <a:r>
              <a:rPr lang="ru-RU" sz="2800" dirty="0">
                <a:latin typeface="Bookman Old Style" panose="02050604050505020204" pitchFamily="18" charset="0"/>
                <a:ea typeface="Times New Roman" panose="02020603050405020304" pitchFamily="18" charset="0"/>
              </a:rPr>
              <a:t>Главным в работе любого детского учреждения являются сохранение и укрепление физического и психического здоровья воспитанников, их творческое и интеллектуальное развитие, обеспечение условий для личностного роста. </a:t>
            </a:r>
          </a:p>
          <a:p>
            <a:pPr marL="4445" indent="431800" algn="just">
              <a:spcAft>
                <a:spcPts val="0"/>
              </a:spcAft>
            </a:pPr>
            <a:r>
              <a:rPr lang="ru-RU" sz="2800" dirty="0">
                <a:latin typeface="Bookman Old Style" panose="02050604050505020204" pitchFamily="18" charset="0"/>
                <a:ea typeface="Times New Roman" panose="02020603050405020304" pitchFamily="18" charset="0"/>
              </a:rPr>
              <a:t>Успешное осуществление этой большой и ответственной работы невозможно в отрыве от семьи, ведь родители – первые и главные воспитатели своего ребенка с момента рождения и на всю жизнь.</a:t>
            </a:r>
          </a:p>
          <a:p>
            <a:pPr indent="431800" algn="just">
              <a:spcAft>
                <a:spcPts val="0"/>
              </a:spcAft>
            </a:pPr>
            <a:r>
              <a:rPr lang="ru-RU" sz="2800" dirty="0">
                <a:latin typeface="Bookman Old Style" panose="02050604050505020204" pitchFamily="18" charset="0"/>
                <a:ea typeface="Times New Roman" panose="02020603050405020304" pitchFamily="18" charset="0"/>
              </a:rPr>
              <a:t> </a:t>
            </a:r>
            <a:endParaRPr lang="ru-RU" sz="2800" dirty="0">
              <a:effectLst/>
              <a:latin typeface="Bookman Old Style" panose="020506040505050202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6597" y="4106603"/>
            <a:ext cx="6769289" cy="263711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4E5DC80-9702-49F9-B34A-6586447F6E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93" y="-594"/>
            <a:ext cx="12192793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058557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41276" y="355951"/>
            <a:ext cx="1162789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927100" indent="431800" algn="ctr">
              <a:spcAft>
                <a:spcPts val="0"/>
              </a:spcAft>
            </a:pPr>
            <a:r>
              <a:rPr lang="ru-RU" sz="28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ookman Old Style" panose="02050604050505020204" pitchFamily="18" charset="0"/>
                <a:ea typeface="Bookman Old Style" panose="02050604050505020204" pitchFamily="18" charset="0"/>
              </a:rPr>
              <a:t>ОСОБЕННОСТИ ВОСПИТАТЕЛЬНЫХ ВЛИЯНИЙ ДОШКОЛЬНОГО ОБРАЗОВАТЕЛЬНОГО УЧРЕЖДЕНИЯ И СЕМЬИ НА РЕБЕНКА</a:t>
            </a:r>
            <a:endParaRPr lang="ru-RU" sz="2800" b="1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Bookman Old Style" panose="020506040505050202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2829" y="2143752"/>
            <a:ext cx="119463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12700" indent="431800" algn="ctr">
              <a:spcAft>
                <a:spcPts val="0"/>
              </a:spcAft>
            </a:pPr>
            <a:r>
              <a:rPr lang="ru-RU" sz="2400" b="1" dirty="0">
                <a:latin typeface="Bookman Old Style" panose="02050604050505020204" pitchFamily="18" charset="0"/>
                <a:ea typeface="Times New Roman" panose="02020603050405020304" pitchFamily="18" charset="0"/>
              </a:rPr>
              <a:t>Родителей детей, посещающих сегодня дошкольные образовательные учреждения, можно условно разделить на три группы:</a:t>
            </a: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979458448"/>
              </p:ext>
            </p:extLst>
          </p:nvPr>
        </p:nvGraphicFramePr>
        <p:xfrm>
          <a:off x="95535" y="2935323"/>
          <a:ext cx="11973634" cy="41447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D4DCA79-2E23-4459-9457-164355ABF1A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793" y="-594"/>
            <a:ext cx="12192793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71660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2012" y="465133"/>
            <a:ext cx="1184625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508000" indent="431800" algn="ctr">
              <a:spcAft>
                <a:spcPts val="0"/>
              </a:spcAft>
            </a:pPr>
            <a:r>
              <a:rPr lang="ru-RU" sz="32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ookman Old Style" panose="02050604050505020204" pitchFamily="18" charset="0"/>
                <a:ea typeface="Bookman Old Style" panose="02050604050505020204" pitchFamily="18" charset="0"/>
              </a:rPr>
              <a:t>НОВАЯ ФИЛОСОФИЯ ВЗАИМОДЕЙСТВИЯ СЕМЬИ И ДОШКОЛЬНОГО УЧРЕЖДЕНИЯ</a:t>
            </a:r>
            <a:endParaRPr lang="ru-RU" sz="3200" b="1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Bookman Old Style" panose="020506040505050202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074" name="Picture 2" descr="https://million-wallpapers.ru/wallpapers/0/37/503906435632153/bolshoj-multfilm-sem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0292" y="4378095"/>
            <a:ext cx="3967849" cy="2479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95869" y="1785035"/>
            <a:ext cx="115824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12700" indent="431800" algn="just">
              <a:spcAft>
                <a:spcPts val="0"/>
              </a:spcAft>
            </a:pPr>
            <a:r>
              <a:rPr lang="ru-RU" sz="2400" b="1" dirty="0">
                <a:latin typeface="Bookman Old Style" panose="02050604050505020204" pitchFamily="18" charset="0"/>
                <a:ea typeface="Times New Roman" panose="02020603050405020304" pitchFamily="18" charset="0"/>
              </a:rPr>
              <a:t>Сотрудничество </a:t>
            </a:r>
            <a:r>
              <a:rPr lang="ru-RU" sz="2400" dirty="0">
                <a:latin typeface="Bookman Old Style" panose="02050604050505020204" pitchFamily="18" charset="0"/>
                <a:ea typeface="Times New Roman" panose="02020603050405020304" pitchFamily="18" charset="0"/>
              </a:rPr>
              <a:t>-</a:t>
            </a:r>
            <a:r>
              <a:rPr lang="ru-RU" sz="2400" b="1" dirty="0">
                <a:latin typeface="Bookman Old Style" panose="020506040505050202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Bookman Old Style" panose="02050604050505020204" pitchFamily="18" charset="0"/>
                <a:ea typeface="Times New Roman" panose="02020603050405020304" pitchFamily="18" charset="0"/>
              </a:rPr>
              <a:t>это общение</a:t>
            </a:r>
            <a:r>
              <a:rPr lang="ru-RU" sz="2400" b="1" dirty="0">
                <a:latin typeface="Bookman Old Style" panose="020506040505050202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Bookman Old Style" panose="02050604050505020204" pitchFamily="18" charset="0"/>
                <a:ea typeface="Times New Roman" panose="02020603050405020304" pitchFamily="18" charset="0"/>
              </a:rPr>
              <a:t>«на равных»,</a:t>
            </a:r>
            <a:r>
              <a:rPr lang="ru-RU" sz="2400" b="1" dirty="0">
                <a:latin typeface="Bookman Old Style" panose="020506040505050202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Bookman Old Style" panose="02050604050505020204" pitchFamily="18" charset="0"/>
                <a:ea typeface="Times New Roman" panose="02020603050405020304" pitchFamily="18" charset="0"/>
              </a:rPr>
              <a:t>где никому не принадлежит</a:t>
            </a:r>
            <a:r>
              <a:rPr lang="ru-RU" sz="2400" b="1" dirty="0">
                <a:latin typeface="Bookman Old Style" panose="020506040505050202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Bookman Old Style" panose="02050604050505020204" pitchFamily="18" charset="0"/>
                <a:ea typeface="Times New Roman" panose="02020603050405020304" pitchFamily="18" charset="0"/>
              </a:rPr>
              <a:t>привилегия указывать, контролировать, оценивать.</a:t>
            </a:r>
          </a:p>
          <a:p>
            <a:pPr marR="12700" indent="431800" algn="just">
              <a:spcAft>
                <a:spcPts val="0"/>
              </a:spcAft>
            </a:pPr>
            <a:r>
              <a:rPr lang="ru-RU" sz="2400" b="1" dirty="0">
                <a:latin typeface="Bookman Old Style" panose="02050604050505020204" pitchFamily="18" charset="0"/>
                <a:ea typeface="Times New Roman" panose="02020603050405020304" pitchFamily="18" charset="0"/>
              </a:rPr>
              <a:t>Взаимодействие </a:t>
            </a:r>
            <a:r>
              <a:rPr lang="ru-RU" sz="2400" dirty="0">
                <a:latin typeface="Bookman Old Style" panose="02050604050505020204" pitchFamily="18" charset="0"/>
                <a:ea typeface="Times New Roman" panose="02020603050405020304" pitchFamily="18" charset="0"/>
              </a:rPr>
              <a:t>представляет собой способ организации совместной</a:t>
            </a:r>
            <a:r>
              <a:rPr lang="ru-RU" sz="2400" b="1" dirty="0">
                <a:latin typeface="Bookman Old Style" panose="020506040505050202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Bookman Old Style" panose="02050604050505020204" pitchFamily="18" charset="0"/>
                <a:ea typeface="Times New Roman" panose="02020603050405020304" pitchFamily="18" charset="0"/>
              </a:rPr>
              <a:t>деятельности, которая осуществляется на основании социальной перцепции и с помощью общения. Результатом взаимодействия являются определенные взаимоотношения, которые, являясь внутренней личностной основой взаимодействия, зависят от отношений людей, от положения взаимодействующих. </a:t>
            </a:r>
            <a:endParaRPr lang="ru-RU" sz="2400" dirty="0">
              <a:effectLst/>
              <a:latin typeface="Bookman Old Style" panose="020506040505050202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560ECEF-F0C9-4992-AAB7-BA506B6924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93" y="-594"/>
            <a:ext cx="12192793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30677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629435"/>
          </a:xfrm>
        </p:spPr>
        <p:txBody>
          <a:bodyPr>
            <a:noAutofit/>
          </a:bodyPr>
          <a:lstStyle/>
          <a:p>
            <a:pPr algn="ctr"/>
            <a:r>
              <a:rPr lang="ru-RU" sz="2400" b="1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ookman Old Style" panose="02050604050505020204" pitchFamily="18" charset="0"/>
                <a:ea typeface="Times New Roman" panose="02020603050405020304" pitchFamily="18" charset="0"/>
              </a:rPr>
              <a:t>ОТКРЫТОСТЬ ВНУТРЬ» И «ОТКРЫТОСТЬ НАРУЖУ»</a:t>
            </a:r>
            <a:endParaRPr lang="ru-RU" sz="2400" b="1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74002" y="1603612"/>
            <a:ext cx="4754880" cy="4023360"/>
          </a:xfrm>
        </p:spPr>
        <p:txBody>
          <a:bodyPr>
            <a:normAutofit fontScale="70000" lnSpcReduction="20000"/>
          </a:bodyPr>
          <a:lstStyle/>
          <a:p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дифференцированным,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гуманизировать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отношения между детьми, педагогами, родителями. Создать такие условия, чтобы у всех участников воспитательного процесса (дети, педагоги, родители) возникала личная готовность открыть самого себя в какой-то деятельности, мероприятии, рассказать о своих радостях, тревогах, успехах и неудачах и т.д. «Открытость детского сада внутрь» - это вовлечение родителей в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образовательный процесс детского сада. Родители, члены семьи могут значительно разнообразить жизнь детей в дошкольном учреждении, внести свой вклад в образовательную работу.</a:t>
            </a:r>
            <a:endParaRPr lang="ru-RU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040197" y="1603612"/>
            <a:ext cx="4754880" cy="4023360"/>
          </a:xfrm>
        </p:spPr>
        <p:txBody>
          <a:bodyPr>
            <a:normAutofit fontScale="70000" lnSpcReduction="20000"/>
          </a:bodyPr>
          <a:lstStyle/>
          <a:p>
            <a:pPr indent="431800" algn="just"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Придать дошкольному учреждению «открытость внутрь» значит сделать педагогический процесс более свободным, гибким, Открытость детского сада наружу» означает, что детский сад открыт влияниям микросоциума, своего микрорайона, готов сотрудничать с расположенными на его территории социальными институтами, как-то: общеобразовательная школа, музыкальная школа, спортивный комплекс, библиотека и др. Содержание работы детского сада в микросоциуме может быть весьма разнообразным, во многом определяется его спецификой. Его несомненная ценность - в упрочении связи с семьей, расширении социального опыта детей, инициировании активности и творчества сотрудников детского сада, что в свою очередь работает на авторитет дошкольного учреждения, общественного воспитания в целом.</a:t>
            </a:r>
            <a:endParaRPr lang="ru-RU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38DF10A-82BC-41CD-AF34-1F6417F7BA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93" y="-594"/>
            <a:ext cx="12192793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23312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86603" y="148259"/>
            <a:ext cx="1153235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45" marR="12700" indent="431800" algn="ctr">
              <a:spcAft>
                <a:spcPts val="0"/>
              </a:spcAft>
            </a:pPr>
            <a:r>
              <a:rPr lang="ru-RU" sz="24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ookman Old Style" panose="02050604050505020204" pitchFamily="18" charset="0"/>
                <a:ea typeface="Times New Roman" panose="02020603050405020304" pitchFamily="18" charset="0"/>
              </a:rPr>
              <a:t>НА СОВРЕМЕННОМ ЭТАПЕ ПАРТНЕРСКОЕ ВЗАИМОДЕЙСТВИЕ ПЕДАГОГОВ И РОДИТЕЛЕЙ ДЕТЕЙ ДОШКОЛЬНОГО ВОЗРАСТА ОСУЩЕСТВЛЯЕТСЯ В ОСНОВНОМ ЧЕРЕЗ:</a:t>
            </a: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231456377"/>
              </p:ext>
            </p:extLst>
          </p:nvPr>
        </p:nvGraphicFramePr>
        <p:xfrm>
          <a:off x="286603" y="1566952"/>
          <a:ext cx="11873552" cy="52910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814E67E-BBF6-4A29-BAFA-8E5D1A3282D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793" y="-594"/>
            <a:ext cx="12192793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338218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4716" y="255026"/>
            <a:ext cx="1180531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12700" indent="431800" algn="ctr">
              <a:spcAft>
                <a:spcPts val="0"/>
              </a:spcAft>
            </a:pPr>
            <a:r>
              <a:rPr lang="ru-RU" sz="28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ookman Old Style" panose="02050604050505020204" pitchFamily="18" charset="0"/>
                <a:ea typeface="Times New Roman" panose="02020603050405020304" pitchFamily="18" charset="0"/>
              </a:rPr>
              <a:t>ВЗАИМОДЕЙСТВИЕ СЕМЬИ И ДЕТСКОГО САДА ДОЛЖНО СТРОИТЬСЯ НА СЛЕДУЮЩИХ ИДЕЯХ:</a:t>
            </a: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958132678"/>
              </p:ext>
            </p:extLst>
          </p:nvPr>
        </p:nvGraphicFramePr>
        <p:xfrm>
          <a:off x="-928048" y="1310185"/>
          <a:ext cx="13511283" cy="5063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42ABF39-2D29-4BB2-8856-D08472BA750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793" y="-594"/>
            <a:ext cx="12192793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90743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73038" y="442827"/>
            <a:ext cx="11404979" cy="3987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45" indent="449580" algn="just">
              <a:lnSpc>
                <a:spcPct val="114000"/>
              </a:lnSpc>
              <a:spcAft>
                <a:spcPts val="0"/>
              </a:spcAft>
            </a:pPr>
            <a:r>
              <a:rPr lang="ru-RU" sz="2800" b="1" i="1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БРАК</a:t>
            </a:r>
            <a:r>
              <a:rPr lang="ru-RU" sz="2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 - это исторически сложившиеся разнообразные механизмы социального регулирования (табу, обычай, религия, право, мораль) сексуальных отношений между мужчиной и женщиной, направленного на поддержание непрерывности жизни (С.И.</a:t>
            </a:r>
            <a:r>
              <a:rPr lang="en-US" sz="2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Голод, А.А.</a:t>
            </a:r>
            <a:r>
              <a:rPr lang="en-US" sz="2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Клецин</a:t>
            </a:r>
            <a:r>
              <a:rPr lang="ru-RU" sz="2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 ). </a:t>
            </a:r>
            <a:endParaRPr lang="en-US" sz="2800" dirty="0">
              <a:effectLst/>
              <a:latin typeface="Bookman Old Style" panose="02050604050505020204" pitchFamily="18" charset="0"/>
              <a:ea typeface="Times New Roman" panose="02020603050405020304" pitchFamily="18" charset="0"/>
            </a:endParaRPr>
          </a:p>
          <a:p>
            <a:pPr marL="4445" indent="449580" algn="just">
              <a:lnSpc>
                <a:spcPct val="114000"/>
              </a:lnSpc>
              <a:spcAft>
                <a:spcPts val="0"/>
              </a:spcAft>
            </a:pPr>
            <a:r>
              <a:rPr lang="ru-RU" sz="2800" u="sng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Цель брака </a:t>
            </a:r>
            <a:r>
              <a:rPr lang="ru-RU" sz="2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заключается в создании семьи и рождении детей, поэтому брак устанавливает супружеские и родительские права и обязанности.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b="12244"/>
          <a:stretch/>
        </p:blipFill>
        <p:spPr>
          <a:xfrm>
            <a:off x="8775509" y="3887686"/>
            <a:ext cx="3266081" cy="2594999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3FCFBE2-042F-4562-8462-4E527DDA8B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93" y="-594"/>
            <a:ext cx="12192793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33455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0125" y="369599"/>
            <a:ext cx="1192814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45" marR="127000" indent="431800" algn="ctr">
              <a:spcAft>
                <a:spcPts val="0"/>
              </a:spcAft>
            </a:pPr>
            <a:r>
              <a:rPr lang="ru-RU" sz="28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ookman Old Style" panose="02050604050505020204" pitchFamily="18" charset="0"/>
                <a:ea typeface="Bookman Old Style" panose="02050604050505020204" pitchFamily="18" charset="0"/>
              </a:rPr>
              <a:t>ТРАДИЦИОННЫЕ И НЕТРАДИЦИОННЫЕ ФОРМЫ ВЗАИМОДЕЙСТВИЯ С РОДИТЕЛЯМИ, ИХ ХАРАКТЕРИСТИКА.</a:t>
            </a:r>
            <a:endParaRPr lang="ru-RU" sz="2800" b="1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Bookman Old Style" panose="020506040505050202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3468" y="1980036"/>
            <a:ext cx="1154145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31800" algn="ctr">
              <a:spcAft>
                <a:spcPts val="0"/>
              </a:spcAft>
              <a:tabLst>
                <a:tab pos="624840" algn="l"/>
              </a:tabLst>
            </a:pPr>
            <a:r>
              <a:rPr lang="ru-RU" sz="28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Формы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взаимодействия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</a:t>
            </a:r>
            <a:r>
              <a:rPr lang="ru-RU" sz="28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это способы организации совместной деятельности и</a:t>
            </a:r>
            <a:r>
              <a:rPr lang="ru-RU" sz="28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общения.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121917923"/>
              </p:ext>
            </p:extLst>
          </p:nvPr>
        </p:nvGraphicFramePr>
        <p:xfrm>
          <a:off x="612632" y="4026090"/>
          <a:ext cx="11465637" cy="21358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6" name="Прямая со стрелкой 5"/>
          <p:cNvCxnSpPr/>
          <p:nvPr/>
        </p:nvCxnSpPr>
        <p:spPr>
          <a:xfrm flipH="1">
            <a:off x="4148919" y="3070746"/>
            <a:ext cx="1937982" cy="91440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6537278" y="3057099"/>
            <a:ext cx="1992573" cy="928047"/>
          </a:xfrm>
          <a:prstGeom prst="straightConnector1">
            <a:avLst/>
          </a:prstGeom>
          <a:ln w="381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18308E0-B816-454F-BF8D-962F351C858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793" y="-594"/>
            <a:ext cx="12192793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098903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2140424" y="107168"/>
            <a:ext cx="7772400" cy="1008063"/>
          </a:xfrm>
        </p:spPr>
        <p:txBody>
          <a:bodyPr>
            <a:normAutofit/>
          </a:bodyPr>
          <a:lstStyle/>
          <a:p>
            <a:pPr algn="ctr"/>
            <a:r>
              <a:rPr lang="ru-RU" sz="3600" b="1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ookman Old Style" panose="02050604050505020204" pitchFamily="18" charset="0"/>
              </a:rPr>
              <a:t>ТРАДИЦИОННЫЕ ФОРМЫ</a:t>
            </a: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204987986"/>
              </p:ext>
            </p:extLst>
          </p:nvPr>
        </p:nvGraphicFramePr>
        <p:xfrm>
          <a:off x="244142" y="1115231"/>
          <a:ext cx="11670353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E8E9B51-3E85-4CDB-AE48-10530A71ED1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793" y="-594"/>
            <a:ext cx="12192793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31778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2113128" y="197774"/>
            <a:ext cx="7772400" cy="649287"/>
          </a:xfrm>
        </p:spPr>
        <p:txBody>
          <a:bodyPr>
            <a:noAutofit/>
          </a:bodyPr>
          <a:lstStyle/>
          <a:p>
            <a:pPr algn="ctr"/>
            <a:r>
              <a:rPr lang="ru-RU" sz="3600" b="1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ookman Old Style" panose="02050604050505020204" pitchFamily="18" charset="0"/>
              </a:rPr>
              <a:t>НЕТРАДИЦИОННЫЕ ФОРМЫ  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9128504"/>
              </p:ext>
            </p:extLst>
          </p:nvPr>
        </p:nvGraphicFramePr>
        <p:xfrm>
          <a:off x="477671" y="1105468"/>
          <a:ext cx="11395881" cy="616724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518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082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73577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29272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Наименование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С какой целью используется эта форма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Формы</a:t>
                      </a:r>
                      <a:r>
                        <a:rPr lang="ru-RU" sz="2000" b="1" baseline="0" dirty="0"/>
                        <a:t> проведения общения</a:t>
                      </a:r>
                      <a:endParaRPr lang="ru-RU" sz="2000" b="1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57291">
                <a:tc>
                  <a:txBody>
                    <a:bodyPr/>
                    <a:lstStyle/>
                    <a:p>
                      <a:pPr algn="ctr"/>
                      <a:r>
                        <a:rPr lang="ru-RU" sz="1800" b="1" i="1" dirty="0"/>
                        <a:t>Информационно - аналитическая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Выявление интересов, потребностей, запросов родителей, уровня их педагогической</a:t>
                      </a:r>
                      <a:r>
                        <a:rPr lang="ru-RU" sz="1800" baseline="0" dirty="0"/>
                        <a:t> грамотности</a:t>
                      </a:r>
                      <a:r>
                        <a:rPr lang="ru-RU" sz="1800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Проведение социологических срезов, опросов, «Почтовый ящик»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6783">
                <a:tc>
                  <a:txBody>
                    <a:bodyPr/>
                    <a:lstStyle/>
                    <a:p>
                      <a:pPr algn="ctr"/>
                      <a:r>
                        <a:rPr lang="ru-RU" sz="1800" b="1" i="1" dirty="0"/>
                        <a:t>Досуговая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Установление эмоционального контакта между педагогами, родителями, детьми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Совместные досуги, праздники, участие родителей и детей в выставках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9838">
                <a:tc>
                  <a:txBody>
                    <a:bodyPr/>
                    <a:lstStyle/>
                    <a:p>
                      <a:pPr algn="ctr"/>
                      <a:r>
                        <a:rPr lang="ru-RU" sz="1800" b="1" i="1" dirty="0"/>
                        <a:t>Познавательная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Ознакомление родителей с возрастными и психологическими особенностями детей дошкольного возраста. Формирование у родителей практических навыков воспитания детей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Семинары – практикумы, педагогический брифинг, педагогическая гостиная, проведение собраний, консультаций в нетрадиционной</a:t>
                      </a:r>
                      <a:r>
                        <a:rPr lang="ru-RU" sz="1800" baseline="0" dirty="0"/>
                        <a:t> форме, устные педагогические журналы. Игры с педагогическим содержанием. Педагогическая библиотека для родителей</a:t>
                      </a:r>
                      <a:endParaRPr lang="ru-RU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73342">
                <a:tc>
                  <a:txBody>
                    <a:bodyPr/>
                    <a:lstStyle/>
                    <a:p>
                      <a:pPr algn="ctr"/>
                      <a:r>
                        <a:rPr lang="ru-RU" sz="1800" b="1" i="1" dirty="0"/>
                        <a:t>Наглядно-информационная: информационно-ознакомительная; информационно-просветительская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Ознакомление родителей с работой дошкольного учреждения. Особенностями воспитания детей.  Формирование у родителей знаний о воспитании и развитии детей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Информационные</a:t>
                      </a:r>
                      <a:r>
                        <a:rPr lang="ru-RU" sz="1800" baseline="0" dirty="0"/>
                        <a:t> проспекты для родителей, организация дней (недель) открытых дверей, открытых просмотров занятий и других видов деятельности детей. Выпуск газет, организация мини-библиотек</a:t>
                      </a:r>
                      <a:endParaRPr lang="ru-RU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21F92CD-133F-454D-A762-DC732BDE5B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93" y="-594"/>
            <a:ext cx="12192793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25090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23163" y="470470"/>
            <a:ext cx="11200263" cy="66479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45" indent="431800" algn="ctr">
              <a:spcAft>
                <a:spcPts val="0"/>
              </a:spcAft>
            </a:pPr>
            <a:r>
              <a:rPr lang="ru-RU" sz="24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ookman Old Style" panose="02050604050505020204" pitchFamily="18" charset="0"/>
                <a:ea typeface="Times New Roman" panose="02020603050405020304" pitchFamily="18" charset="0"/>
              </a:rPr>
              <a:t>ПОКАЗАТЕЛЕМ ЭФФЕКТИВНОСТИ ВЗАИМОДЕЙСТВИЯ ПЕДАГОГОВ И РОДИТЕЛЕЙ ЯВЛЯЕТСЯ:</a:t>
            </a: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R="12700" indent="431800" algn="just">
              <a:spcAft>
                <a:spcPts val="0"/>
              </a:spcAft>
              <a:tabLst>
                <a:tab pos="769620" algn="l"/>
              </a:tabLst>
            </a:pP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R="12700" indent="431800" algn="just">
              <a:spcAft>
                <a:spcPts val="0"/>
              </a:spcAft>
              <a:tabLst>
                <a:tab pos="769620" algn="l"/>
              </a:tabLst>
            </a:pP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R="12700" indent="431800" algn="just">
              <a:spcAft>
                <a:spcPts val="0"/>
              </a:spcAft>
              <a:tabLst>
                <a:tab pos="769620" algn="l"/>
              </a:tabLst>
            </a:pP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R="12700" indent="431800" algn="just">
              <a:spcAft>
                <a:spcPts val="0"/>
              </a:spcAft>
              <a:tabLst>
                <a:tab pos="769620" algn="l"/>
              </a:tabLst>
            </a:pP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R="12700" indent="431800" algn="just">
              <a:spcAft>
                <a:spcPts val="0"/>
              </a:spcAft>
              <a:tabLst>
                <a:tab pos="769620" algn="l"/>
              </a:tabLst>
            </a:pP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R="12700" indent="431800" algn="just">
              <a:spcAft>
                <a:spcPts val="0"/>
              </a:spcAft>
              <a:tabLst>
                <a:tab pos="769620" algn="l"/>
              </a:tabLst>
            </a:pP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R="12700" indent="431800" algn="just">
              <a:spcAft>
                <a:spcPts val="0"/>
              </a:spcAft>
              <a:tabLst>
                <a:tab pos="769620" algn="l"/>
              </a:tabLst>
            </a:pP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R="12700" indent="431800" algn="just">
              <a:spcAft>
                <a:spcPts val="0"/>
              </a:spcAft>
              <a:tabLst>
                <a:tab pos="769620" algn="l"/>
              </a:tabLst>
            </a:pP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R="12700" indent="431800" algn="just">
              <a:spcAft>
                <a:spcPts val="0"/>
              </a:spcAft>
              <a:tabLst>
                <a:tab pos="769620" algn="l"/>
              </a:tabLst>
            </a:pP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R="12700" indent="431800" algn="just">
              <a:spcAft>
                <a:spcPts val="0"/>
              </a:spcAft>
              <a:tabLst>
                <a:tab pos="769620" algn="l"/>
              </a:tabLst>
            </a:pP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R="12700" indent="431800" algn="just">
              <a:spcAft>
                <a:spcPts val="0"/>
              </a:spcAft>
              <a:tabLst>
                <a:tab pos="769620" algn="l"/>
              </a:tabLst>
            </a:pP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R="12700" indent="431800" algn="just">
              <a:spcAft>
                <a:spcPts val="0"/>
              </a:spcAft>
              <a:tabLst>
                <a:tab pos="769620" algn="l"/>
              </a:tabLst>
            </a:pP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R="12700" indent="431800" algn="just">
              <a:spcAft>
                <a:spcPts val="0"/>
              </a:spcAft>
              <a:tabLst>
                <a:tab pos="769620" algn="l"/>
              </a:tabLst>
            </a:pP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R="12700" indent="431800" algn="just">
              <a:spcAft>
                <a:spcPts val="0"/>
              </a:spcAft>
              <a:tabLst>
                <a:tab pos="769620" algn="l"/>
              </a:tabLst>
            </a:pP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R="12700" indent="431800" algn="just">
              <a:spcAft>
                <a:spcPts val="0"/>
              </a:spcAft>
              <a:tabLst>
                <a:tab pos="769620" algn="l"/>
              </a:tabLst>
            </a:pP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R="12700" indent="431800" algn="just">
              <a:spcAft>
                <a:spcPts val="0"/>
              </a:spcAft>
              <a:tabLst>
                <a:tab pos="769620" algn="l"/>
              </a:tabLst>
            </a:pP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R="12700" indent="431800" algn="just">
              <a:spcAft>
                <a:spcPts val="0"/>
              </a:spcAft>
              <a:tabLst>
                <a:tab pos="769620" algn="l"/>
              </a:tabLst>
            </a:pP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R="12700" indent="431800" algn="just">
              <a:spcAft>
                <a:spcPts val="0"/>
              </a:spcAft>
              <a:tabLst>
                <a:tab pos="769620" algn="l"/>
              </a:tabLst>
            </a:pP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R="12700" indent="431800" algn="ctr">
              <a:spcAft>
                <a:spcPts val="0"/>
              </a:spcAft>
              <a:tabLst>
                <a:tab pos="769620" algn="l"/>
              </a:tabLst>
            </a:pP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</a:rPr>
              <a:t>В </a:t>
            </a:r>
            <a:r>
              <a:rPr lang="ru-RU" sz="2800" dirty="0">
                <a:latin typeface="Bookman Old Style" panose="02050604050505020204" pitchFamily="18" charset="0"/>
                <a:ea typeface="Times New Roman" panose="02020603050405020304" pitchFamily="18" charset="0"/>
              </a:rPr>
              <a:t>каждом реальном случае педагог выбираем разные формы взаимодействия с родителями, учитывая их потребности и предложения. </a:t>
            </a:r>
          </a:p>
          <a:p>
            <a:pPr marR="12700" indent="431800" algn="ctr">
              <a:spcAft>
                <a:spcPts val="0"/>
              </a:spcAft>
              <a:tabLst>
                <a:tab pos="769620" algn="l"/>
              </a:tabLst>
            </a:pPr>
            <a:r>
              <a:rPr lang="ru-RU" sz="2800" dirty="0">
                <a:latin typeface="Bookman Old Style" panose="02050604050505020204" pitchFamily="18" charset="0"/>
                <a:ea typeface="Times New Roman" panose="02020603050405020304" pitchFamily="18" charset="0"/>
              </a:rPr>
              <a:t>Главное – сделать родителей своими союзниками.</a:t>
            </a:r>
            <a:endParaRPr lang="ru-RU" sz="2800" dirty="0">
              <a:effectLst/>
              <a:latin typeface="Bookman Old Style" panose="020506040505050202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78292476"/>
              </p:ext>
            </p:extLst>
          </p:nvPr>
        </p:nvGraphicFramePr>
        <p:xfrm>
          <a:off x="523163" y="1610436"/>
          <a:ext cx="11391333" cy="34528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A66FA61-0011-44D6-BCBD-33DDF2DD01A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793" y="0"/>
            <a:ext cx="12192793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11409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6478" y="382741"/>
            <a:ext cx="11750722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45" indent="431800" algn="ctr">
              <a:spcAft>
                <a:spcPts val="0"/>
              </a:spcAft>
            </a:pPr>
            <a:r>
              <a:rPr lang="ru-RU" sz="28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ookman Old Style" panose="02050604050505020204" pitchFamily="18" charset="0"/>
                <a:ea typeface="Bookman Old Style" panose="02050604050505020204" pitchFamily="18" charset="0"/>
              </a:rPr>
              <a:t>МЕТОДИКА ПРОВЕДЕНИЯ РОДИТЕЛЬСКОГО СОБРАНИЯ</a:t>
            </a:r>
            <a:endParaRPr lang="ru-RU" sz="2800" b="1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Bookman Old Style" panose="02050604050505020204" pitchFamily="18" charset="0"/>
              <a:ea typeface="Times New Roman" panose="02020603050405020304" pitchFamily="18" charset="0"/>
            </a:endParaRPr>
          </a:p>
          <a:p>
            <a:pPr marL="4445" marR="12700" indent="431800" algn="just">
              <a:spcAft>
                <a:spcPts val="0"/>
              </a:spcAft>
            </a:pP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445" marR="12700" indent="431800" algn="just"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Родительское собрание – это не просто форма связи семьи и детского сада, это университет важной педагогической информации.</a:t>
            </a:r>
          </a:p>
          <a:p>
            <a:pPr marL="448945" indent="431800" algn="ctr">
              <a:spcAft>
                <a:spcPts val="0"/>
              </a:spcAft>
            </a:pPr>
            <a:r>
              <a:rPr lang="ru-RU" sz="2800" b="1" i="1" u="sng" dirty="0">
                <a:latin typeface="Bookman Old Style" panose="02050604050505020204" pitchFamily="18" charset="0"/>
                <a:ea typeface="Times New Roman" panose="02020603050405020304" pitchFamily="18" charset="0"/>
              </a:rPr>
              <a:t>ЦЕЛИ РОДИТЕЛЬСКИХ СОБРАНИЙ:</a:t>
            </a:r>
            <a:endParaRPr lang="ru-RU" sz="2800" u="sng" dirty="0">
              <a:latin typeface="Bookman Old Style" panose="020506040505050202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194217260"/>
              </p:ext>
            </p:extLst>
          </p:nvPr>
        </p:nvGraphicFramePr>
        <p:xfrm>
          <a:off x="-915915" y="2593074"/>
          <a:ext cx="13799402" cy="39410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FC5F9F3-F94B-49D7-8FFD-6505BDC35D8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793" y="-594"/>
            <a:ext cx="12192793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846690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3081" y="436728"/>
            <a:ext cx="11191164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8945" indent="431800" algn="ctr">
              <a:spcAft>
                <a:spcPts val="0"/>
              </a:spcAft>
            </a:pPr>
            <a:r>
              <a:rPr lang="ru-RU" sz="32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ookman Old Style" panose="02050604050505020204" pitchFamily="18" charset="0"/>
                <a:ea typeface="Times New Roman" panose="02020603050405020304" pitchFamily="18" charset="0"/>
              </a:rPr>
              <a:t>ВИДЫ РОДИТЕЛЬСКИХ СОБРАНИЙ:</a:t>
            </a:r>
          </a:p>
          <a:p>
            <a:pPr indent="431800"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388617192"/>
              </p:ext>
            </p:extLst>
          </p:nvPr>
        </p:nvGraphicFramePr>
        <p:xfrm>
          <a:off x="423081" y="1319956"/>
          <a:ext cx="1164154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5" name="Прямая со стрелкой 4"/>
          <p:cNvCxnSpPr/>
          <p:nvPr/>
        </p:nvCxnSpPr>
        <p:spPr>
          <a:xfrm flipH="1">
            <a:off x="3016155" y="1298502"/>
            <a:ext cx="2620370" cy="980674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6537278" y="1298502"/>
            <a:ext cx="2743200" cy="980674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363762D-DC2D-4567-9FDA-F32C5D79420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793" y="-594"/>
            <a:ext cx="12192793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05719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67525"/>
            <a:ext cx="11846256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31800" algn="ctr">
              <a:spcAft>
                <a:spcPts val="0"/>
              </a:spcAft>
            </a:pPr>
            <a:r>
              <a:rPr lang="ru-RU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ookman Old Style" panose="02050604050505020204" pitchFamily="18" charset="0"/>
                <a:ea typeface="Times New Roman" panose="02020603050405020304" pitchFamily="18" charset="0"/>
              </a:rPr>
              <a:t>МЕТОДИКА ОРГАНИЗАЦИИ И ПРОВЕДЕНИЯ РОДИТЕЛЬСКОГО СОБРАНИЯ.</a:t>
            </a:r>
          </a:p>
          <a:p>
            <a:pPr indent="431800" algn="just">
              <a:spcAft>
                <a:spcPts val="0"/>
              </a:spcAft>
            </a:pP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Подготовка родительского собрания. Определение его тематики. Темы могут сообщаться администрацией, другими педагогами или предлагаться родителями. Очень важно посоветоваться с родителями – какие вопросы и проблемы их интересуют.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Составление сценария родительского собрания – необходимо написать кратко конспект с изложением информации, которую надо довести до сведения родителей. Содержание для собрания можно почерпнуть из психолого-педагогических книг, журналов, газет, общения со специалистами, детьми, родителями, администрацией. Продумать, кто встретит родителей и проводит их в группу или зал.</a:t>
            </a:r>
          </a:p>
          <a:p>
            <a:pPr marL="342900" marR="127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Следует заранее договориться с другими педагогами ДОУ, которые помогут провести собрание. Обговорить основные тезисы и направления их выступления. Беречь время людей приглашенных на собрание, с этой целью установить регламент и следить за его соблюдением.</a:t>
            </a:r>
          </a:p>
          <a:p>
            <a:pPr marL="342900" marR="12700" lvl="0" indent="-342900" algn="just">
              <a:spcAft>
                <a:spcPts val="0"/>
              </a:spcAft>
              <a:buFont typeface="+mj-lt"/>
              <a:buAutoNum type="arabicPeriod"/>
              <a:tabLst>
                <a:tab pos="266700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Необходимо подготовить средства – иллюстрации, документы, памятки, другой раздаточный материал для родителей.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266700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Информация о времени и месте проведения родительского собрания должна быть донесена до родителей заблаговременно.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266700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Продумать оформление зала, группы, чтобы создать определенную настроенность родителей (можно оформить выставку работ детей, выпустить стенгазету, подготовить видеофрагменты, фотографии, которые раскрывают отдельные моменты из жизни группы).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266700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Основным методом проведения собрания должен стать диалог – только он даст возможность выслушать и обсудить другие мнения и предложения. Важно подготовить вопросы, которые родителям.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266700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Помещение должно быть убрано и проветрено.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266700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Подумать нужно заранее и о том, чтобы родителям было удобно снять верхнюю одежду, поставить сумки, чтобы они чувствовали себя комфортно.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266700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Особое внимание обратить на размещение родителей: не слишком далеко от выступающих, чтобы все участники хорошо видели и слышали друг друга.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266700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Подобрать и продемонстрировать работы детей, с целью наглядно показать родителям рост и совершенствование ЗУН каждого ребенка.</a:t>
            </a:r>
          </a:p>
          <a:p>
            <a:pPr marL="342900" marR="1270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Собрание не должно превышать 40-60 минут, т.к. родители утомились после рабочего дня и многих из них еще ждут дети на площадке.</a:t>
            </a:r>
          </a:p>
          <a:p>
            <a:pPr marL="342900" marR="1270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Руководить деятельностью младшего воспитателя, который должен помочь организовать другому педагогу или самостоятельно прогулку оставшихся детей.</a:t>
            </a:r>
          </a:p>
          <a:p>
            <a:pPr marL="342900" marR="1270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Обращаться к родителям по имени и отчеству. Чтобы не ошибиться, положить перед собой список с их именами.</a:t>
            </a:r>
          </a:p>
          <a:p>
            <a:pPr marL="342900" marR="1270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Помнить о «золотом правиле» педагогического анализа: начинать с позитивного, продолжить о негативном, завершать разговор предложениями на будущее.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A130C98-80D9-423F-9FB5-96D15C84BA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93" y="-594"/>
            <a:ext cx="12192793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94281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0335" y="483442"/>
            <a:ext cx="1155510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203200" indent="431800" algn="ctr">
              <a:spcAft>
                <a:spcPts val="0"/>
              </a:spcAft>
            </a:pPr>
            <a:r>
              <a:rPr lang="ru-RU" sz="28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ookman Old Style" panose="02050604050505020204" pitchFamily="18" charset="0"/>
                <a:ea typeface="Bookman Old Style" panose="02050604050505020204" pitchFamily="18" charset="0"/>
              </a:rPr>
              <a:t>ТЕМА: «МЕТОДЫ И ПРИЕМЫ ОКАЗАНИЯ ПЕДАГОГИЧЕСКОЙ ПОМОЩИ СЕМЬЕ»</a:t>
            </a:r>
            <a:endParaRPr lang="ru-RU" sz="2800" b="1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Bookman Old Style" panose="020506040505050202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00335" y="1881076"/>
            <a:ext cx="1144592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31800" algn="just">
              <a:spcAft>
                <a:spcPts val="0"/>
              </a:spcAft>
            </a:pPr>
            <a:r>
              <a:rPr lang="ru-RU" sz="2800" b="1" i="1" dirty="0">
                <a:latin typeface="Bookman Old Style" panose="02050604050505020204" pitchFamily="18" charset="0"/>
                <a:ea typeface="Times New Roman" panose="02020603050405020304" pitchFamily="18" charset="0"/>
              </a:rPr>
              <a:t>Цели оказания педагогической помощи </a:t>
            </a:r>
            <a:r>
              <a:rPr lang="ru-RU" sz="2800" dirty="0">
                <a:latin typeface="Bookman Old Style" panose="02050604050505020204" pitchFamily="18" charset="0"/>
                <a:ea typeface="Times New Roman" panose="02020603050405020304" pitchFamily="18" charset="0"/>
              </a:rPr>
              <a:t>семье,</a:t>
            </a:r>
            <a:r>
              <a:rPr lang="ru-RU" sz="2800" b="1" i="1" dirty="0">
                <a:latin typeface="Bookman Old Style" panose="020506040505050202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>
                <a:latin typeface="Bookman Old Style" panose="02050604050505020204" pitchFamily="18" charset="0"/>
                <a:ea typeface="Times New Roman" panose="02020603050405020304" pitchFamily="18" charset="0"/>
              </a:rPr>
              <a:t>стоящей перед проблемой решения педагогических задач, заключаются в следующем:</a:t>
            </a: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315037483"/>
              </p:ext>
            </p:extLst>
          </p:nvPr>
        </p:nvGraphicFramePr>
        <p:xfrm>
          <a:off x="400335" y="3698543"/>
          <a:ext cx="11555104" cy="26445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C4F33AC-D372-4E0F-805A-8B28E9106BE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793" y="-594"/>
            <a:ext cx="12192793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171256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27798" y="381338"/>
            <a:ext cx="1123210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70510" algn="ctr">
              <a:spcAft>
                <a:spcPts val="0"/>
              </a:spcAft>
              <a:tabLst>
                <a:tab pos="270510" algn="l"/>
              </a:tabLst>
            </a:pPr>
            <a:r>
              <a:rPr lang="ru-RU" sz="32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ookman Old Style" panose="02050604050505020204" pitchFamily="18" charset="0"/>
                <a:ea typeface="Times New Roman" panose="02020603050405020304" pitchFamily="18" charset="0"/>
              </a:rPr>
              <a:t>ЗАДАЧИ ДЕЯТЕЛЬНОСТИ ПЕДАГОГОВ:</a:t>
            </a: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481900176"/>
              </p:ext>
            </p:extLst>
          </p:nvPr>
        </p:nvGraphicFramePr>
        <p:xfrm>
          <a:off x="612633" y="966113"/>
          <a:ext cx="11206328" cy="58918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5D1FD00-920E-4937-9241-4AA0ED020A6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793" y="-594"/>
            <a:ext cx="12192793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54009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414367573"/>
              </p:ext>
            </p:extLst>
          </p:nvPr>
        </p:nvGraphicFramePr>
        <p:xfrm>
          <a:off x="409433" y="409434"/>
          <a:ext cx="11505063" cy="60732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1DBF9EA-1D78-4FE6-B6BE-F0DDE1A1888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793" y="-594"/>
            <a:ext cx="12192793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5874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0333" y="244025"/>
            <a:ext cx="11609695" cy="1001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8945" algn="ctr">
              <a:spcAft>
                <a:spcPts val="0"/>
              </a:spcAft>
            </a:pPr>
            <a:r>
              <a:rPr lang="ru-RU" sz="4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ookman Old Style" panose="02050604050505020204" pitchFamily="18" charset="0"/>
                <a:ea typeface="Times New Roman" panose="02020603050405020304" pitchFamily="18" charset="0"/>
              </a:rPr>
              <a:t>Следует иметь в виду, что:</a:t>
            </a:r>
          </a:p>
          <a:p>
            <a:pPr algn="ctr">
              <a:lnSpc>
                <a:spcPts val="235"/>
              </a:lnSpc>
              <a:spcAft>
                <a:spcPts val="0"/>
              </a:spcAft>
            </a:pPr>
            <a:r>
              <a:rPr lang="ru-RU" sz="4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ookman Old Style" panose="02050604050505020204" pitchFamily="18" charset="0"/>
                <a:ea typeface="Times New Roman" panose="02020603050405020304" pitchFamily="18" charset="0"/>
              </a:rPr>
              <a:t> </a:t>
            </a: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60343278"/>
              </p:ext>
            </p:extLst>
          </p:nvPr>
        </p:nvGraphicFramePr>
        <p:xfrm>
          <a:off x="373038" y="1245902"/>
          <a:ext cx="11500514" cy="48924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A2F229B-EAC3-4E81-9CEA-6B62BC57B61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793" y="-594"/>
            <a:ext cx="12192793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11668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7755" y="355952"/>
            <a:ext cx="1102284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1206500" indent="431800" algn="ctr">
              <a:spcAft>
                <a:spcPts val="0"/>
              </a:spcAft>
            </a:pPr>
            <a:r>
              <a:rPr lang="ru-RU" sz="28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ookman Old Style" panose="02050604050505020204" pitchFamily="18" charset="0"/>
                <a:ea typeface="Bookman Old Style" panose="02050604050505020204" pitchFamily="18" charset="0"/>
              </a:rPr>
              <a:t>ТЕМА: «МЕТОДЫ ИЗУЧЕНИЯ ОСОБЕННОСТЕЙ СЕМЕЙНОГО ВОСПИТАНИЯ»</a:t>
            </a:r>
            <a:endParaRPr lang="ru-RU" sz="2800" b="1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Bookman Old Style" panose="020506040505050202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77755" y="1857822"/>
            <a:ext cx="11200263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 </a:t>
            </a:r>
            <a:r>
              <a:rPr lang="ru-RU" sz="3200" b="1" dirty="0">
                <a:latin typeface="Bookman Old Style" panose="02050604050505020204" pitchFamily="18" charset="0"/>
                <a:cs typeface="Times New Roman" pitchFamily="18" charset="0"/>
              </a:rPr>
              <a:t>Методы изучения семьи и опыта семейного воспитания </a:t>
            </a:r>
            <a:r>
              <a:rPr lang="ru-RU" sz="3200" dirty="0">
                <a:latin typeface="Bookman Old Style" panose="02050604050505020204" pitchFamily="18" charset="0"/>
                <a:cs typeface="Times New Roman" pitchFamily="18" charset="0"/>
              </a:rPr>
              <a:t>-</a:t>
            </a:r>
            <a:r>
              <a:rPr lang="ru-RU" sz="3200" b="1" dirty="0">
                <a:latin typeface="Bookman Old Style" panose="02050604050505020204" pitchFamily="18" charset="0"/>
                <a:cs typeface="Times New Roman" pitchFamily="18" charset="0"/>
              </a:rPr>
              <a:t> </a:t>
            </a:r>
            <a:r>
              <a:rPr lang="ru-RU" sz="3200" dirty="0">
                <a:latin typeface="Bookman Old Style" panose="02050604050505020204" pitchFamily="18" charset="0"/>
                <a:cs typeface="Times New Roman" pitchFamily="18" charset="0"/>
              </a:rPr>
              <a:t>это способы, которые помогают собрать, проанализировать, обобщить данные о семье, семейном воспитании, о специфике и закономерностях воспитания в отдельно взятой семье.</a:t>
            </a:r>
            <a:endParaRPr lang="ru-RU" sz="3200" dirty="0">
              <a:latin typeface="Bookman Old Style" panose="02050604050505020204" pitchFamily="18" charset="0"/>
            </a:endParaRPr>
          </a:p>
        </p:txBody>
      </p:sp>
      <p:pic>
        <p:nvPicPr>
          <p:cNvPr id="4098" name="Picture 2" descr="http://images.clipartpanda.com/grandmother-and-grandfather-clipart-Family-Sign-199608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8194" y="4408519"/>
            <a:ext cx="2692402" cy="2088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C965D4C-E0A1-4E1C-8FBE-CF6364CAE1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93" y="-594"/>
            <a:ext cx="12192793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709228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070" y="162135"/>
            <a:ext cx="11668834" cy="1499616"/>
          </a:xfrm>
        </p:spPr>
        <p:txBody>
          <a:bodyPr>
            <a:normAutofit/>
          </a:bodyPr>
          <a:lstStyle/>
          <a:p>
            <a:pPr algn="ctr"/>
            <a:r>
              <a:rPr lang="ru-RU" sz="3200" b="1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ookman Old Style" panose="02050604050505020204" pitchFamily="18" charset="0"/>
                <a:cs typeface="Times New Roman" pitchFamily="18" charset="0"/>
              </a:rPr>
              <a:t>ПРИМЕРНЫЙ ПЛАН ИЗУЧЕНИЯ ОПЫТА СЕМЕЙНОГО ВОСПИТАНИЯ: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74003" y="1562670"/>
            <a:ext cx="11122379" cy="907576"/>
          </a:xfrm>
        </p:spPr>
        <p:txBody>
          <a:bodyPr>
            <a:normAutofit fontScale="47500" lnSpcReduction="20000"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/>
              <a:t> </a:t>
            </a:r>
            <a:r>
              <a:rPr lang="ru-RU" sz="5100" b="1" dirty="0">
                <a:latin typeface="Bookman Old Style" panose="02050604050505020204" pitchFamily="18" charset="0"/>
                <a:cs typeface="Times New Roman" pitchFamily="18" charset="0"/>
              </a:rPr>
              <a:t>1.Сначала собирается статистическая информация в форме анкетирования, беседы или интервьюирования:</a:t>
            </a:r>
            <a:endParaRPr lang="ru-RU" sz="5100" dirty="0">
              <a:latin typeface="Bookman Old Style" panose="02050604050505020204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679429200"/>
              </p:ext>
            </p:extLst>
          </p:nvPr>
        </p:nvGraphicFramePr>
        <p:xfrm>
          <a:off x="489803" y="2593074"/>
          <a:ext cx="11370101" cy="37909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5AF53C6-BC48-40A2-8E3B-CBEE925FC58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793" y="-594"/>
            <a:ext cx="12192793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53349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2847" y="341818"/>
            <a:ext cx="10932592" cy="102295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400" b="1" dirty="0">
                <a:latin typeface="Bookman Old Style" panose="02050604050505020204" pitchFamily="18" charset="0"/>
                <a:cs typeface="Times New Roman" pitchFamily="18" charset="0"/>
              </a:rPr>
              <a:t>2.Семейная атмосфера,  особенности взаимоотношений в семье   и семейного воспитания:</a:t>
            </a:r>
            <a:endParaRPr lang="ru-RU" sz="2400" dirty="0">
              <a:latin typeface="Bookman Old Style" panose="02050604050505020204" pitchFamily="18" charset="0"/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29254286"/>
              </p:ext>
            </p:extLst>
          </p:nvPr>
        </p:nvGraphicFramePr>
        <p:xfrm>
          <a:off x="871939" y="1562163"/>
          <a:ext cx="11083500" cy="49614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A4FC769-B655-4E1E-919B-3F1F5AADE02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793" y="-594"/>
            <a:ext cx="12192793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915099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50878" y="428604"/>
            <a:ext cx="10836322" cy="977115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dirty="0">
                <a:latin typeface="Bookman Old Style" panose="02050604050505020204" pitchFamily="18" charset="0"/>
                <a:cs typeface="Times New Roman" pitchFamily="18" charset="0"/>
              </a:rPr>
              <a:t>3.</a:t>
            </a:r>
            <a:r>
              <a:rPr lang="ru-RU" sz="3600" b="1" dirty="0">
                <a:latin typeface="Bookman Old Style" panose="02050604050505020204" pitchFamily="18" charset="0"/>
                <a:cs typeface="Times New Roman" pitchFamily="18" charset="0"/>
              </a:rPr>
              <a:t>ОРГАНИЗАЦИЯ СОВМЕСТНЫХ ФОРМ ДЕЯТЕЛЬНОСТИ В СЕМЬЕ:</a:t>
            </a:r>
          </a:p>
          <a:p>
            <a:pPr>
              <a:buNone/>
            </a:pP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74117656"/>
              </p:ext>
            </p:extLst>
          </p:nvPr>
        </p:nvGraphicFramePr>
        <p:xfrm>
          <a:off x="926532" y="1596788"/>
          <a:ext cx="10960668" cy="49273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8B9E643-CEEA-4D70-B434-94DD0D4981B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793" y="-594"/>
            <a:ext cx="12192793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245673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82754" y="246283"/>
            <a:ext cx="107952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Bookman Old Style" panose="02050604050505020204" pitchFamily="18" charset="0"/>
                <a:cs typeface="Times New Roman" pitchFamily="18" charset="0"/>
              </a:rPr>
              <a:t>4.УРОВЕНЬ ПЕДАГОГИЧЕСКОЙ КУЛЬТУРЫ РОДИТЕЛЕЙ:</a:t>
            </a: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4273251342"/>
              </p:ext>
            </p:extLst>
          </p:nvPr>
        </p:nvGraphicFramePr>
        <p:xfrm>
          <a:off x="721814" y="1487606"/>
          <a:ext cx="10960669" cy="50874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0247D85-BDC9-4F0D-9C98-278863D26CB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793" y="-594"/>
            <a:ext cx="12192793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90453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14149" y="205583"/>
            <a:ext cx="1112292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ookman Old Style" panose="02050604050505020204" pitchFamily="18" charset="0"/>
                <a:cs typeface="Times New Roman" pitchFamily="18" charset="0"/>
              </a:rPr>
              <a:t>МЕТОДЫ ИЗУЧЕНИЯ СЕМЬИ </a:t>
            </a:r>
          </a:p>
          <a:p>
            <a:pPr algn="ctr"/>
            <a:r>
              <a:rPr lang="ru-RU" sz="32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ookman Old Style" panose="02050604050505020204" pitchFamily="18" charset="0"/>
                <a:cs typeface="Times New Roman" pitchFamily="18" charset="0"/>
              </a:rPr>
              <a:t>И СЕМЕЙНОГО ВОСПИТАНИЯ</a:t>
            </a: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719477370"/>
              </p:ext>
            </p:extLst>
          </p:nvPr>
        </p:nvGraphicFramePr>
        <p:xfrm>
          <a:off x="0" y="1310185"/>
          <a:ext cx="11996382" cy="53908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83CD7A5-6C6D-4BA6-9FD9-AE4790AEE5A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793" y="-594"/>
            <a:ext cx="12192793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66582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87187" y="396895"/>
            <a:ext cx="1070894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723900" indent="431800" algn="ctr">
              <a:spcAft>
                <a:spcPts val="0"/>
              </a:spcAft>
            </a:pPr>
            <a:r>
              <a:rPr lang="ru-RU" sz="28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ookman Old Style" panose="02050604050505020204" pitchFamily="18" charset="0"/>
                <a:ea typeface="Bookman Old Style" panose="02050604050505020204" pitchFamily="18" charset="0"/>
              </a:rPr>
              <a:t>ТЕМА: «ПЛАНИРОВАНИЕ РАБОТЫ С РОДИТЕЛЯМИ (ЛИЦАМИ ИХ ЗАМЕЩАЮЩИМИ)».</a:t>
            </a:r>
            <a:endParaRPr lang="ru-RU" sz="2800" b="1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Bookman Old Style" panose="020506040505050202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73207" y="1489670"/>
            <a:ext cx="1124575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1016000" indent="431800" algn="just"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Bookman Old Style" panose="02050604050505020204" pitchFamily="18" charset="0"/>
              </a:rPr>
              <a:t>Содержание и виды планирования работы воспитателя с семьей.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31800" algn="just"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 indent="431800" algn="just"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Создание плана работы педагога с семьей означает разработку проекта воспитательного процесса, в котором четко определены задачи и средства их реализации, достижения.</a:t>
            </a:r>
          </a:p>
          <a:p>
            <a:pPr marR="12700" indent="431800" algn="just"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Планирование в значительной мере предопределяет результаты и эффективность системы воспитательной работы. Целенаправленное и четкое планирование помогает педагогам избежать многих ошибок и отрицательных явлений. Обоснованный план позволяет наметить общие перспективы и конкретные пути решения поставленных воспитательных задач.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122" name="Picture 2" descr="http://www.admkonda.ru/tinybrowser/images/opeka/_full/_opeka-novaya-sem-y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6776" y="4572000"/>
            <a:ext cx="5487992" cy="2137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6BFC81A-DCAF-4B73-A09C-ADCC0B52A4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93" y="-594"/>
            <a:ext cx="12192793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044997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191070" y="333375"/>
            <a:ext cx="11204812" cy="1249765"/>
          </a:xfrm>
        </p:spPr>
        <p:txBody>
          <a:bodyPr>
            <a:normAutofit/>
          </a:bodyPr>
          <a:lstStyle/>
          <a:p>
            <a:pPr algn="ctr"/>
            <a:r>
              <a:rPr lang="ru-RU" sz="3600" b="1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ookman Old Style" panose="02050604050505020204" pitchFamily="18" charset="0"/>
              </a:rPr>
              <a:t>В ТЕЧЕНИИ УЧЕБНОГО ГОДА ПЕРИОДИЧЕСКИ ПЛАНИРУЮТСЯ:</a:t>
            </a: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848954251"/>
              </p:ext>
            </p:extLst>
          </p:nvPr>
        </p:nvGraphicFramePr>
        <p:xfrm>
          <a:off x="449619" y="1583140"/>
          <a:ext cx="11396638" cy="4421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9F3E43B-1144-44DA-9E91-CA97F8609FB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793" y="-594"/>
            <a:ext cx="12192793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001702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272955" y="333375"/>
            <a:ext cx="11505063" cy="863600"/>
          </a:xfrm>
        </p:spPr>
        <p:txBody>
          <a:bodyPr>
            <a:noAutofit/>
          </a:bodyPr>
          <a:lstStyle/>
          <a:p>
            <a:pPr algn="ctr"/>
            <a:r>
              <a:rPr lang="ru-RU" sz="3200" b="1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ookman Old Style" panose="02050604050505020204" pitchFamily="18" charset="0"/>
              </a:rPr>
              <a:t>ПЛАНИРОВАНИЕ РАБОТЫ ПЕДАГОГОВ С СЕМЬЁЙ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368490" y="1361484"/>
            <a:ext cx="11600597" cy="4968875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ru-RU" sz="1900" b="1" u="sng" dirty="0">
                <a:latin typeface="Bookman Old Style" panose="02050604050505020204" pitchFamily="18" charset="0"/>
              </a:rPr>
              <a:t>Начало учебного года: знакомство с семьями детей.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900" dirty="0">
                <a:latin typeface="Bookman Old Style" panose="02050604050505020204" pitchFamily="18" charset="0"/>
              </a:rPr>
              <a:t>Жилищные условия семей;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900" dirty="0">
                <a:latin typeface="Bookman Old Style" panose="02050604050505020204" pitchFamily="18" charset="0"/>
              </a:rPr>
              <a:t>Возраст, образование матери и отца ребёнка;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900" dirty="0">
                <a:latin typeface="Bookman Old Style" panose="02050604050505020204" pitchFamily="18" charset="0"/>
              </a:rPr>
              <a:t>Поколенный состав семьи (бабушки, дедушки, проживающие вместе с ребёнком)</a:t>
            </a:r>
          </a:p>
          <a:p>
            <a:pPr marL="285750" indent="-285750">
              <a:buFont typeface="Arial" pitchFamily="34" charset="0"/>
              <a:buChar char="•"/>
            </a:pPr>
            <a:endParaRPr lang="ru-RU" sz="1900" dirty="0">
              <a:latin typeface="Bookman Old Style" panose="02050604050505020204" pitchFamily="18" charset="0"/>
            </a:endParaRPr>
          </a:p>
          <a:p>
            <a:pPr algn="l"/>
            <a:r>
              <a:rPr lang="ru-RU" sz="1900" b="1" u="sng" dirty="0">
                <a:latin typeface="Bookman Old Style" panose="02050604050505020204" pitchFamily="18" charset="0"/>
              </a:rPr>
              <a:t>Ежедневное планирование: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900" dirty="0">
                <a:latin typeface="Bookman Old Style" panose="02050604050505020204" pitchFamily="18" charset="0"/>
              </a:rPr>
              <a:t>Наблюдения за характером детско-родительских отношений и особенностями поведения детей в моменты расставания и  встреч с родителями;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900" dirty="0">
                <a:latin typeface="Bookman Old Style" panose="02050604050505020204" pitchFamily="18" charset="0"/>
              </a:rPr>
              <a:t>Плановые беседы с родителями по обсуждению индивидуального развития ребёнка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900" dirty="0">
                <a:latin typeface="Bookman Old Style" panose="02050604050505020204" pitchFamily="18" charset="0"/>
              </a:rPr>
              <a:t>Просмотр родителями разных видов детской деятельности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900" dirty="0">
                <a:latin typeface="Bookman Old Style" panose="02050604050505020204" pitchFamily="18" charset="0"/>
              </a:rPr>
              <a:t>Привлечение родителей к знакомству с результатами продуктивных видов деятельности и творчества;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900" dirty="0">
                <a:latin typeface="Bookman Old Style" panose="02050604050505020204" pitchFamily="18" charset="0"/>
              </a:rPr>
              <a:t>Проведение опросов анкетирования родителей с целью изучения ожиданий от детского сада, отношения к различным проблемам семейного и общественного воспитания детей.</a:t>
            </a:r>
          </a:p>
          <a:p>
            <a:pPr marL="285750" indent="-285750">
              <a:buFont typeface="Arial" pitchFamily="34" charset="0"/>
              <a:buChar char="•"/>
            </a:pPr>
            <a:endParaRPr lang="ru-RU" sz="1600" b="1" dirty="0">
              <a:solidFill>
                <a:srgbClr val="FFFF00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endParaRPr lang="ru-RU" sz="1600" b="1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DA78CCC-A273-4B3A-8511-AD66C9C28A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93" y="-594"/>
            <a:ext cx="12192793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733304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73289" y="564824"/>
            <a:ext cx="1079083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34760"/>
            <a:r>
              <a:rPr lang="ru-RU" sz="2800" b="1" dirty="0">
                <a:latin typeface="Bookman Old Style" panose="02050604050505020204" pitchFamily="18" charset="0"/>
              </a:rPr>
              <a:t>Табель посещаемости </a:t>
            </a:r>
            <a:endParaRPr lang="ru-RU" sz="2800" dirty="0">
              <a:latin typeface="Bookman Old Style" panose="02050604050505020204" pitchFamily="18" charset="0"/>
            </a:endParaRPr>
          </a:p>
          <a:p>
            <a:r>
              <a:rPr lang="ru-RU" sz="2800" b="1" dirty="0">
                <a:latin typeface="Bookman Old Style" panose="02050604050505020204" pitchFamily="18" charset="0"/>
              </a:rPr>
              <a:t>Сведения о детях и их родителях. </a:t>
            </a:r>
            <a:endParaRPr lang="ru-RU" sz="2800" dirty="0">
              <a:latin typeface="Bookman Old Style" panose="02050604050505020204" pitchFamily="18" charset="0"/>
            </a:endParaRPr>
          </a:p>
          <a:p>
            <a:endParaRPr lang="ru-RU" sz="2800" dirty="0">
              <a:latin typeface="Bookman Old Style" panose="02050604050505020204" pitchFamily="18" charset="0"/>
            </a:endParaRPr>
          </a:p>
          <a:p>
            <a:pPr marL="457200" marR="59400" indent="-457200">
              <a:buFont typeface="Wingdings" panose="05000000000000000000" pitchFamily="2" charset="2"/>
              <a:buChar char="v"/>
            </a:pPr>
            <a:r>
              <a:rPr lang="ru-RU" sz="2800" dirty="0">
                <a:latin typeface="Bookman Old Style" panose="02050604050505020204" pitchFamily="18" charset="0"/>
              </a:rPr>
              <a:t>фамилия, имя ребенка; </a:t>
            </a:r>
          </a:p>
          <a:p>
            <a:pPr marL="457200" marR="79040" indent="-457200">
              <a:buFont typeface="Wingdings" panose="05000000000000000000" pitchFamily="2" charset="2"/>
              <a:buChar char="v"/>
            </a:pPr>
            <a:r>
              <a:rPr lang="ru-RU" sz="2800" dirty="0">
                <a:latin typeface="Bookman Old Style" panose="02050604050505020204" pitchFamily="18" charset="0"/>
              </a:rPr>
              <a:t>дата рождения; </a:t>
            </a:r>
          </a:p>
          <a:p>
            <a:pPr marL="457200" marR="35730" indent="-457200">
              <a:buFont typeface="Wingdings" panose="05000000000000000000" pitchFamily="2" charset="2"/>
              <a:buChar char="v"/>
            </a:pPr>
            <a:r>
              <a:rPr lang="ru-RU" sz="2800" dirty="0">
                <a:latin typeface="Bookman Old Style" panose="02050604050505020204" pitchFamily="18" charset="0"/>
              </a:rPr>
              <a:t>адрес проживания и телефоны; </a:t>
            </a:r>
          </a:p>
          <a:p>
            <a:pPr marL="457200" marR="20290" indent="-457200">
              <a:buFont typeface="Wingdings" panose="05000000000000000000" pitchFamily="2" charset="2"/>
              <a:buChar char="v"/>
            </a:pPr>
            <a:r>
              <a:rPr lang="ru-RU" sz="2800" dirty="0">
                <a:latin typeface="Bookman Old Style" panose="02050604050505020204" pitchFamily="18" charset="0"/>
              </a:rPr>
              <a:t>ФИО родителей, бабушек и дедушек; </a:t>
            </a:r>
          </a:p>
          <a:p>
            <a:pPr marL="457200" marR="19200" indent="-457200">
              <a:buFont typeface="Wingdings" panose="05000000000000000000" pitchFamily="2" charset="2"/>
              <a:buChar char="v"/>
            </a:pPr>
            <a:r>
              <a:rPr lang="ru-RU" sz="2800" dirty="0">
                <a:latin typeface="Bookman Old Style" panose="02050604050505020204" pitchFamily="18" charset="0"/>
              </a:rPr>
              <a:t>место работы родителей и телефоны; </a:t>
            </a:r>
          </a:p>
          <a:p>
            <a:pPr marL="457200" marR="6550" indent="-457200">
              <a:buFont typeface="Wingdings" panose="05000000000000000000" pitchFamily="2" charset="2"/>
              <a:buChar char="v"/>
            </a:pPr>
            <a:r>
              <a:rPr lang="ru-RU" sz="2800" dirty="0">
                <a:latin typeface="Bookman Old Style" panose="02050604050505020204" pitchFamily="18" charset="0"/>
              </a:rPr>
              <a:t>социальные статус семьи (количество детей в семье, жилищные условия, полная - не полная семья).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92955" y="327596"/>
            <a:ext cx="3980597" cy="298544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0F25705-73CB-4BC1-8931-573C8CD8E3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93" y="-594"/>
            <a:ext cx="12192793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06910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Семья и брак </a:t>
            </a:r>
          </a:p>
        </p:txBody>
      </p:sp>
      <p:sp>
        <p:nvSpPr>
          <p:cNvPr id="32773" name="Text Box 5"/>
          <p:cNvSpPr txBox="1">
            <a:spLocks noChangeArrowheads="1"/>
          </p:cNvSpPr>
          <p:nvPr/>
        </p:nvSpPr>
        <p:spPr bwMode="auto">
          <a:xfrm>
            <a:off x="6600826" y="4365625"/>
            <a:ext cx="5149896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buFontTx/>
              <a:buChar char="•"/>
            </a:pPr>
            <a:r>
              <a:rPr lang="ru-RU" dirty="0"/>
              <a:t> </a:t>
            </a:r>
            <a:r>
              <a:rPr lang="ru-RU" sz="2400" dirty="0">
                <a:latin typeface="Bookman Old Style" panose="02050604050505020204" pitchFamily="18" charset="0"/>
              </a:rPr>
              <a:t>Возможна семья без заключения брака</a:t>
            </a:r>
          </a:p>
          <a:p>
            <a:pPr>
              <a:buFontTx/>
              <a:buChar char="•"/>
            </a:pPr>
            <a:r>
              <a:rPr lang="ru-RU" sz="2400" dirty="0">
                <a:latin typeface="Bookman Old Style" panose="02050604050505020204" pitchFamily="18" charset="0"/>
              </a:rPr>
              <a:t> Возможен брак без цели создания семьи (</a:t>
            </a:r>
            <a:r>
              <a:rPr lang="ru-RU" sz="2400" b="1" i="1" dirty="0">
                <a:latin typeface="Bookman Old Style" panose="02050604050505020204" pitchFamily="18" charset="0"/>
              </a:rPr>
              <a:t>фиктивный брак</a:t>
            </a:r>
            <a:r>
              <a:rPr lang="ru-RU" sz="2400" dirty="0">
                <a:latin typeface="Bookman Old Style" panose="02050604050505020204" pitchFamily="18" charset="0"/>
              </a:rPr>
              <a:t>)</a:t>
            </a:r>
          </a:p>
        </p:txBody>
      </p:sp>
      <p:sp>
        <p:nvSpPr>
          <p:cNvPr id="32774" name="Text Box 6"/>
          <p:cNvSpPr txBox="1">
            <a:spLocks noChangeArrowheads="1"/>
          </p:cNvSpPr>
          <p:nvPr/>
        </p:nvSpPr>
        <p:spPr bwMode="auto">
          <a:xfrm>
            <a:off x="2547939" y="5178425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35842" name="Rectangle 1026"/>
          <p:cNvSpPr>
            <a:spLocks noChangeArrowheads="1"/>
          </p:cNvSpPr>
          <p:nvPr/>
        </p:nvSpPr>
        <p:spPr bwMode="auto">
          <a:xfrm>
            <a:off x="6672264" y="2565400"/>
            <a:ext cx="1800225" cy="1296988"/>
          </a:xfrm>
          <a:prstGeom prst="rect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5843" name="Rectangle 1027"/>
          <p:cNvSpPr>
            <a:spLocks noChangeArrowheads="1"/>
          </p:cNvSpPr>
          <p:nvPr/>
        </p:nvSpPr>
        <p:spPr bwMode="auto">
          <a:xfrm>
            <a:off x="3684897" y="2565400"/>
            <a:ext cx="2123768" cy="1296988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5844" name="Rectangle 1028"/>
          <p:cNvSpPr>
            <a:spLocks noChangeArrowheads="1"/>
          </p:cNvSpPr>
          <p:nvPr/>
        </p:nvSpPr>
        <p:spPr bwMode="auto">
          <a:xfrm>
            <a:off x="3684898" y="2874963"/>
            <a:ext cx="212376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sz="2800" b="1" dirty="0"/>
              <a:t> </a:t>
            </a:r>
            <a:r>
              <a:rPr lang="ru-RU" sz="3600" b="1" dirty="0">
                <a:latin typeface="Bookman Old Style" panose="02050604050505020204" pitchFamily="18" charset="0"/>
              </a:rPr>
              <a:t>Семья </a:t>
            </a:r>
          </a:p>
        </p:txBody>
      </p:sp>
      <p:sp>
        <p:nvSpPr>
          <p:cNvPr id="35845" name="Rectangle 1029"/>
          <p:cNvSpPr>
            <a:spLocks noChangeArrowheads="1"/>
          </p:cNvSpPr>
          <p:nvPr/>
        </p:nvSpPr>
        <p:spPr bwMode="auto">
          <a:xfrm>
            <a:off x="6812392" y="2822645"/>
            <a:ext cx="1519968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ru-RU" sz="4000" b="1" dirty="0">
                <a:latin typeface="Bookman Old Style" panose="02050604050505020204" pitchFamily="18" charset="0"/>
              </a:rPr>
              <a:t>Брак</a:t>
            </a:r>
          </a:p>
        </p:txBody>
      </p:sp>
      <p:sp>
        <p:nvSpPr>
          <p:cNvPr id="35846" name="Rectangle 1030"/>
          <p:cNvSpPr>
            <a:spLocks noChangeArrowheads="1"/>
          </p:cNvSpPr>
          <p:nvPr/>
        </p:nvSpPr>
        <p:spPr bwMode="auto">
          <a:xfrm>
            <a:off x="5880100" y="2565401"/>
            <a:ext cx="644728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7200"/>
              <a:t>=</a:t>
            </a:r>
          </a:p>
        </p:txBody>
      </p:sp>
      <p:sp>
        <p:nvSpPr>
          <p:cNvPr id="35847" name="Line 1031"/>
          <p:cNvSpPr>
            <a:spLocks noChangeShapeType="1"/>
          </p:cNvSpPr>
          <p:nvPr/>
        </p:nvSpPr>
        <p:spPr bwMode="auto">
          <a:xfrm flipH="1">
            <a:off x="6169025" y="2924176"/>
            <a:ext cx="71438" cy="504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35848" name="Text Box 1032"/>
          <p:cNvSpPr txBox="1">
            <a:spLocks noChangeArrowheads="1"/>
          </p:cNvSpPr>
          <p:nvPr/>
        </p:nvSpPr>
        <p:spPr bwMode="auto">
          <a:xfrm>
            <a:off x="248860" y="4156645"/>
            <a:ext cx="6423404" cy="2062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sz="3200" b="1" i="1" dirty="0">
                <a:latin typeface="Bookman Old Style" panose="02050604050505020204" pitchFamily="18" charset="0"/>
              </a:rPr>
              <a:t>Брак</a:t>
            </a:r>
            <a:r>
              <a:rPr lang="ru-RU" sz="3200" dirty="0">
                <a:latin typeface="Bookman Old Style" panose="02050604050505020204" pitchFamily="18" charset="0"/>
              </a:rPr>
              <a:t> – официально зарегистрированные государством (церковью) семейные отношения</a:t>
            </a:r>
          </a:p>
        </p:txBody>
      </p:sp>
      <p:sp>
        <p:nvSpPr>
          <p:cNvPr id="35849" name="Text Box 1033"/>
          <p:cNvSpPr txBox="1">
            <a:spLocks noChangeArrowheads="1"/>
          </p:cNvSpPr>
          <p:nvPr/>
        </p:nvSpPr>
        <p:spPr bwMode="auto">
          <a:xfrm>
            <a:off x="904603" y="1671499"/>
            <a:ext cx="1052884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ru-RU" sz="2800" dirty="0">
                <a:latin typeface="Bookman Old Style" panose="02050604050505020204" pitchFamily="18" charset="0"/>
              </a:rPr>
              <a:t>Современный тип семьи – </a:t>
            </a:r>
            <a:r>
              <a:rPr lang="ru-RU" sz="2800" b="1" i="1" dirty="0" err="1">
                <a:latin typeface="Bookman Old Style" panose="02050604050505020204" pitchFamily="18" charset="0"/>
              </a:rPr>
              <a:t>нуклеарный</a:t>
            </a:r>
            <a:r>
              <a:rPr lang="ru-RU" sz="2800" dirty="0">
                <a:latin typeface="Bookman Old Style" panose="02050604050505020204" pitchFamily="18" charset="0"/>
              </a:rPr>
              <a:t> (два поколения)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662099F2-0A41-448D-ADB5-48242EAD8E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93" y="-594"/>
            <a:ext cx="12192793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6173547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85521" y="4234376"/>
            <a:ext cx="3783565" cy="249701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77755" y="642049"/>
            <a:ext cx="11391331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12210" algn="ctr"/>
            <a:r>
              <a:rPr lang="ru-RU" sz="36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ookman Old Style" panose="02050604050505020204" pitchFamily="18" charset="0"/>
              </a:rPr>
              <a:t>ПЛАН РАБОТЫ С РОДИТЕЛЯМИ</a:t>
            </a:r>
          </a:p>
          <a:p>
            <a:pPr marR="12210" algn="ctr"/>
            <a:endParaRPr lang="ru-RU" sz="28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800" dirty="0">
                <a:latin typeface="Bookman Old Style" panose="02050604050505020204" pitchFamily="18" charset="0"/>
              </a:rPr>
              <a:t>Содержание работы с родителями планируется на месяц или неделю.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800" dirty="0">
                <a:latin typeface="Bookman Old Style" panose="02050604050505020204" pitchFamily="18" charset="0"/>
              </a:rPr>
              <a:t> Следует указать, в какие дни и что будет сделано каждым воспитателем группы, и какие </a:t>
            </a:r>
            <a:r>
              <a:rPr lang="ru-RU" sz="2800" dirty="0" err="1">
                <a:latin typeface="Bookman Old Style" panose="02050604050505020204" pitchFamily="18" charset="0"/>
              </a:rPr>
              <a:t>общесадовские</a:t>
            </a:r>
            <a:r>
              <a:rPr lang="ru-RU" sz="2800" dirty="0">
                <a:latin typeface="Bookman Old Style" panose="02050604050505020204" pitchFamily="18" charset="0"/>
              </a:rPr>
              <a:t> мероприятия будут проведены.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800" dirty="0">
                <a:latin typeface="Bookman Old Style" panose="02050604050505020204" pitchFamily="18" charset="0"/>
              </a:rPr>
              <a:t> Причем писать надо не только те мероприятия, которые проводятся воспитателем, но и специалистами, работающими на этой группе.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AD72E0C-1792-40E6-A3EC-6A963DB619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93" y="-594"/>
            <a:ext cx="12192793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367626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1069" y="437952"/>
            <a:ext cx="11873551" cy="63401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31800" algn="ctr">
              <a:spcAft>
                <a:spcPts val="0"/>
              </a:spcAft>
            </a:pPr>
            <a:r>
              <a:rPr lang="ru-RU" sz="32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ookman Old Style" panose="02050604050505020204" pitchFamily="18" charset="0"/>
                <a:ea typeface="Bookman Old Style" panose="02050604050505020204" pitchFamily="18" charset="0"/>
              </a:rPr>
              <a:t>ТРЕБОВАНИЯ К ПЛАНИРОВАНИЮ РАБОТЫ С РОДИТЕЛЯМИ.</a:t>
            </a:r>
            <a:endParaRPr lang="ru-RU" sz="3200" b="1" dirty="0">
              <a:latin typeface="Bookman Old Style" panose="02050604050505020204" pitchFamily="18" charset="0"/>
              <a:ea typeface="Times New Roman" panose="02020603050405020304" pitchFamily="18" charset="0"/>
            </a:endParaRPr>
          </a:p>
          <a:p>
            <a:pPr indent="431800"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31800"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План является помощником в построении воспитательной работы, если соответствует ряду требований.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35560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Целенаправленность плана, то есть планируемое содержание и формы работы, предусматривает реализацию конкретных целей и задач. Каждое дело, действие должно способствовать решению поставленных задач. В зависимости от цели каждая форма работы имеет свою специфику в ее использовании.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35560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План ориентирован на реализацию потребностей и интересов родителей.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35560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План – это результат совместного творчества педагогов, детей, родителей.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12700" lvl="0" indent="-342900" algn="just">
              <a:spcAft>
                <a:spcPts val="0"/>
              </a:spcAft>
              <a:buFont typeface="+mj-lt"/>
              <a:buAutoNum type="arabicPeriod"/>
              <a:tabLst>
                <a:tab pos="35560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План работы предусматривает связь образовательного процесса с практикой.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711200" lvl="0" indent="-342900" algn="just">
              <a:spcAft>
                <a:spcPts val="0"/>
              </a:spcAft>
              <a:buFont typeface="+mj-lt"/>
              <a:buAutoNum type="arabicPeriod"/>
              <a:tabLst>
                <a:tab pos="35560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Ориентация на комплексный характер планов, что предполагает: </a:t>
            </a:r>
          </a:p>
          <a:p>
            <a:pPr marR="711200" lvl="0" algn="just">
              <a:spcAft>
                <a:spcPts val="0"/>
              </a:spcAft>
              <a:tabLst>
                <a:tab pos="35560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а) разнообразие содержания и форм работы; </a:t>
            </a:r>
          </a:p>
          <a:p>
            <a:pPr marR="711200" lvl="0" algn="just">
              <a:spcAft>
                <a:spcPts val="0"/>
              </a:spcAft>
              <a:tabLst>
                <a:tab pos="35560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б) положительное влияние на разные стороны, свойства личности;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711200" lvl="0" algn="just">
              <a:spcAft>
                <a:spcPts val="0"/>
              </a:spcAft>
              <a:tabLst>
                <a:tab pos="35560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в) включение родителей в разные виды деятельности;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711200" lvl="0" algn="just">
              <a:spcAft>
                <a:spcPts val="0"/>
              </a:spcAft>
              <a:tabLst>
                <a:tab pos="35560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г) целостность воздействия на сознание, чувства, поведение.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12700" lvl="0" indent="-342900" algn="just">
              <a:spcAft>
                <a:spcPts val="0"/>
              </a:spcAft>
              <a:buAutoNum type="arabicPeriod" startAt="5"/>
              <a:tabLst>
                <a:tab pos="35560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План предусматривает создание условий для выбора родителями различных видов, форм деятельности.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12700" lvl="0" indent="-342900" algn="just">
              <a:spcAft>
                <a:spcPts val="0"/>
              </a:spcAft>
              <a:buAutoNum type="arabicPeriod" startAt="5"/>
              <a:tabLst>
                <a:tab pos="35560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При планировании необходимо обеспечить преемственность содержания и форм деятельности: исключить неоправданное дублирование, учитывать предыдущий опыт, видеть перспективы в работе.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12700" lvl="0" indent="-342900" algn="just">
              <a:spcAft>
                <a:spcPts val="0"/>
              </a:spcAft>
              <a:buAutoNum type="arabicPeriod" startAt="5"/>
              <a:tabLst>
                <a:tab pos="35560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Конкретность и целесообразность плана, обоснованность планируемой работы, что предполагает учет особенностей каждого ученического и педагогического коллектива, уровня их развития, сложившихся традиций, педагогическую обоснованность планируемой работы в соответствии с задачами коллектива.</a:t>
            </a:r>
            <a:endParaRPr lang="ru-RU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046490B-858F-4621-B3D8-0BDD381E9F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93" y="-594"/>
            <a:ext cx="12192793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726687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mudrilka.ru/site/upload/images/1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3147" y="3468944"/>
            <a:ext cx="5221850" cy="3062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09489" y="457928"/>
            <a:ext cx="11535508" cy="393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38100" indent="431800" algn="ctr">
              <a:spcAft>
                <a:spcPts val="0"/>
              </a:spcAft>
            </a:pPr>
            <a:r>
              <a:rPr lang="ru-RU" sz="32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ookman Old Style" panose="02050604050505020204" pitchFamily="18" charset="0"/>
                <a:ea typeface="Bookman Old Style" panose="02050604050505020204" pitchFamily="18" charset="0"/>
              </a:rPr>
              <a:t>ТЕМА: «ФОРМЫ, МЕТОДЫ И ПРИЕМЫ ВОЗДЕЙСТВИЯ И ОРГАНИЗАЦИИ ПРОФЕССИОНАЛЬНОГО ОБЩЕНИЯ С СОТРУДНИКАМИ ОБРАЗОВАТЕЛЬНОГО УЧРЕЖДЕНИЯ, РАБОТАЮЩИМИ С ГРУППОЙ».</a:t>
            </a:r>
            <a:endParaRPr lang="ru-RU" sz="3200" b="1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Bookman Old Style" panose="02050604050505020204" pitchFamily="18" charset="0"/>
              <a:ea typeface="Times New Roman" panose="02020603050405020304" pitchFamily="18" charset="0"/>
            </a:endParaRPr>
          </a:p>
          <a:p>
            <a:pPr indent="431800"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685800" indent="431800" algn="just">
              <a:spcAft>
                <a:spcPts val="0"/>
              </a:spcAft>
            </a:pPr>
            <a:endParaRPr lang="ru-RU" sz="2400" dirty="0">
              <a:latin typeface="Bookman Old Style" panose="02050604050505020204" pitchFamily="18" charset="0"/>
              <a:ea typeface="Bookman Old Style" panose="02050604050505020204" pitchFamily="18" charset="0"/>
            </a:endParaRPr>
          </a:p>
          <a:p>
            <a:pPr marR="685800" indent="431800" algn="just">
              <a:spcAft>
                <a:spcPts val="0"/>
              </a:spcAft>
            </a:pPr>
            <a:r>
              <a:rPr lang="ru-RU" sz="2400" dirty="0">
                <a:latin typeface="Bookman Old Style" panose="02050604050505020204" pitchFamily="18" charset="0"/>
                <a:ea typeface="Bookman Old Style" panose="02050604050505020204" pitchFamily="18" charset="0"/>
              </a:rPr>
              <a:t>Понятие «педагогическое общение», функции педагогического общения.</a:t>
            </a:r>
            <a:endParaRPr lang="ru-RU" sz="2400" dirty="0">
              <a:effectLst/>
              <a:latin typeface="Bookman Old Style" panose="020506040505050202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8FD0014-A948-4F0D-8965-29CEB40912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93" y="-594"/>
            <a:ext cx="12192793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4778704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3895" y="382887"/>
            <a:ext cx="11422968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31800" algn="just">
              <a:spcAft>
                <a:spcPts val="0"/>
              </a:spcAft>
            </a:pP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Педагогическое общение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</a:t>
            </a: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это</a:t>
            </a: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профессиональное общение педагога с детьми, родителями и сотрудниками учреждения, направленное на создание благоприятного психологического климата и решение педагогических задач. Педагогическое общение это многоплановый процесс организации, установления и развития коммуникации, взаимопонимания и взаимодействия между детьми и педагогами, порождаемый целями, характером и содержанием их совместной деятельности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12700" indent="431800"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Неправильное педагогическое общение порождает у воспитанников и коллег по работе тревожность, неуверенность, ослабление работоспособности, увеличивается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конформность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поведения.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31800" algn="just">
              <a:spcAft>
                <a:spcPts val="0"/>
              </a:spcAft>
            </a:pP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Цель педагогического общения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состоит в передаче общественного и</a:t>
            </a: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профессионального опыта (знаний, умений, навыков) от обучающего к обучаемому, в обмене ими личностными смыслами, связанными с изучаемыми объектами. Именно общение способствует формированию и развитию новых свойств и качеств индивидуальности детей и взрослых. Только в процессе педагогического общения может успешно осуществляться формирование общей и профессиональной культуры, системы жизненных целей и ценностей, нравственных норм и принципов.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31800" algn="just">
              <a:spcAft>
                <a:spcPts val="0"/>
              </a:spcAft>
            </a:pP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Содержание педагогического общения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представляет собой,</a:t>
            </a: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прежде</a:t>
            </a: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всего, обмен информацией, целенаправленную организацию преподавателем взаимопонимания и взаимоотношений со студентами с помощью различных коммуникативных средств. Общение представляет собой достаточно сложный, многоаспектный и многопредметный социально-психологический феномен. Оно разнообразно по своей направленности и своему внутреннему содержанию. Познать сущность педагогического общения можно, лишь проанализировав предмет общения, то есть, то, по поводу чего оно происходит.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31800" algn="just">
              <a:spcAft>
                <a:spcPts val="0"/>
              </a:spcAft>
            </a:pP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Средства педагогического общения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можно определить как способы</a:t>
            </a: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кодирования, передачи, переработки и расшифровки информации, передаваемой в процессе общения. Под средствами общения понимается то, каким образом человек реализует содержание общения и достигает его цели.</a:t>
            </a:r>
            <a:endParaRPr lang="ru-RU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F051F61-2947-453D-92E6-7AA7A028B5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93" y="-594"/>
            <a:ext cx="12192793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203048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9266" y="304001"/>
            <a:ext cx="1159604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31800" algn="ctr">
              <a:spcAft>
                <a:spcPts val="0"/>
              </a:spcAft>
              <a:tabLst>
                <a:tab pos="1439545" algn="l"/>
                <a:tab pos="2392045" algn="l"/>
                <a:tab pos="3141345" algn="l"/>
                <a:tab pos="3903345" algn="l"/>
                <a:tab pos="5363845" algn="l"/>
              </a:tabLst>
            </a:pPr>
            <a:r>
              <a:rPr lang="ru-RU" sz="3200" dirty="0">
                <a:latin typeface="Bookman Old Style" panose="02050604050505020204" pitchFamily="18" charset="0"/>
                <a:ea typeface="Times New Roman" panose="02020603050405020304" pitchFamily="18" charset="0"/>
              </a:rPr>
              <a:t>ОБЩЕНИЕ ПЕДАГОГА ИМЕЕТ САМЫЕ </a:t>
            </a:r>
            <a:r>
              <a:rPr lang="ru-RU" sz="3200" b="1" i="1" dirty="0">
                <a:latin typeface="Bookman Old Style" panose="02050604050505020204" pitchFamily="18" charset="0"/>
                <a:ea typeface="Times New Roman" panose="02020603050405020304" pitchFamily="18" charset="0"/>
              </a:rPr>
              <a:t>РАЗНООБРАЗНЫЕ</a:t>
            </a:r>
            <a:r>
              <a:rPr lang="ru-RU" sz="3200" dirty="0">
                <a:latin typeface="Bookman Old Style" panose="020506040505050202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i="1" dirty="0">
                <a:latin typeface="Bookman Old Style" panose="02050604050505020204" pitchFamily="18" charset="0"/>
                <a:ea typeface="Times New Roman" panose="02020603050405020304" pitchFamily="18" charset="0"/>
              </a:rPr>
              <a:t>ФУНКЦИИ</a:t>
            </a:r>
            <a:r>
              <a:rPr lang="ru-RU" sz="3200" dirty="0">
                <a:latin typeface="Bookman Old Style" panose="02050604050505020204" pitchFamily="18" charset="0"/>
                <a:ea typeface="Times New Roman" panose="02020603050405020304" pitchFamily="18" charset="0"/>
              </a:rPr>
              <a:t>:</a:t>
            </a: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180759889"/>
              </p:ext>
            </p:extLst>
          </p:nvPr>
        </p:nvGraphicFramePr>
        <p:xfrm>
          <a:off x="209266" y="1487606"/>
          <a:ext cx="11691582" cy="48859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695AD97-F097-43FA-B44B-5221D12D95F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793" y="-594"/>
            <a:ext cx="12192793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6381912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0126" y="305236"/>
            <a:ext cx="11859904" cy="2769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31800" algn="ctr">
              <a:spcAft>
                <a:spcPts val="0"/>
              </a:spcAft>
            </a:pPr>
            <a:r>
              <a:rPr lang="ru-RU" sz="32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ookman Old Style" panose="02050604050505020204" pitchFamily="18" charset="0"/>
                <a:ea typeface="Bookman Old Style" panose="02050604050505020204" pitchFamily="18" charset="0"/>
              </a:rPr>
              <a:t>КОММУНИКАТИВНЫЕ УМЕНИЯ </a:t>
            </a:r>
          </a:p>
          <a:p>
            <a:pPr indent="431800" algn="ctr">
              <a:spcAft>
                <a:spcPts val="0"/>
              </a:spcAft>
            </a:pPr>
            <a:r>
              <a:rPr lang="ru-RU" sz="32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ookman Old Style" panose="02050604050505020204" pitchFamily="18" charset="0"/>
                <a:ea typeface="Bookman Old Style" panose="02050604050505020204" pitchFamily="18" charset="0"/>
              </a:rPr>
              <a:t>И СПОСОБНОСТИ ПЕДАГОГА</a:t>
            </a:r>
            <a:endParaRPr lang="ru-RU" sz="3200" b="1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Bookman Old Style" panose="02050604050505020204" pitchFamily="18" charset="0"/>
              <a:ea typeface="Times New Roman" panose="02020603050405020304" pitchFamily="18" charset="0"/>
            </a:endParaRPr>
          </a:p>
          <a:p>
            <a:pPr indent="431800" algn="just"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1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31800" algn="just">
              <a:spcAft>
                <a:spcPts val="0"/>
              </a:spcAft>
            </a:pPr>
            <a:r>
              <a:rPr lang="ru-RU" sz="2400" b="1" i="1" dirty="0">
                <a:latin typeface="Bookman Old Style" panose="02050604050505020204" pitchFamily="18" charset="0"/>
                <a:ea typeface="Times New Roman" panose="02020603050405020304" pitchFamily="18" charset="0"/>
              </a:rPr>
              <a:t>Коммуникативная культура педагога </a:t>
            </a:r>
            <a:r>
              <a:rPr lang="ru-RU" sz="2400" dirty="0">
                <a:latin typeface="Bookman Old Style" panose="02050604050505020204" pitchFamily="18" charset="0"/>
                <a:ea typeface="Times New Roman" panose="02020603050405020304" pitchFamily="18" charset="0"/>
              </a:rPr>
              <a:t>предполагает овладение</a:t>
            </a:r>
            <a:r>
              <a:rPr lang="ru-RU" sz="2400" b="1" i="1" dirty="0">
                <a:latin typeface="Bookman Old Style" panose="020506040505050202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Bookman Old Style" panose="02050604050505020204" pitchFamily="18" charset="0"/>
                <a:ea typeface="Times New Roman" panose="02020603050405020304" pitchFamily="18" charset="0"/>
              </a:rPr>
              <a:t>коммуникативными умениями и развитие коммуникативных способностей.</a:t>
            </a:r>
          </a:p>
          <a:p>
            <a:pPr marL="342900" lvl="0" indent="-342900" algn="just">
              <a:spcAft>
                <a:spcPts val="0"/>
              </a:spcAft>
              <a:buFont typeface="Arial" panose="020B0604020202020204" pitchFamily="34" charset="0"/>
              <a:buChar char="К"/>
              <a:tabLst>
                <a:tab pos="169545" algn="l"/>
              </a:tabLst>
            </a:pPr>
            <a:r>
              <a:rPr lang="ru-RU" sz="2400" b="1" i="1" dirty="0">
                <a:latin typeface="Bookman Old Style" panose="02050604050505020204" pitchFamily="18" charset="0"/>
                <a:ea typeface="Times New Roman" panose="02020603050405020304" pitchFamily="18" charset="0"/>
              </a:rPr>
              <a:t>коммуникативным умениям </a:t>
            </a:r>
            <a:r>
              <a:rPr lang="ru-RU" sz="2400" dirty="0">
                <a:latin typeface="Bookman Old Style" panose="02050604050505020204" pitchFamily="18" charset="0"/>
                <a:ea typeface="Times New Roman" panose="02020603050405020304" pitchFamily="18" charset="0"/>
              </a:rPr>
              <a:t>педагога можно отнести:</a:t>
            </a: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114601792"/>
              </p:ext>
            </p:extLst>
          </p:nvPr>
        </p:nvGraphicFramePr>
        <p:xfrm>
          <a:off x="150126" y="3248167"/>
          <a:ext cx="11859904" cy="32290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7FD6F34-A6F7-46B6-BC7E-35979D8B03D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793" y="-594"/>
            <a:ext cx="12192793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699829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7547" y="335846"/>
            <a:ext cx="1164154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4500" indent="431800" algn="ctr">
              <a:spcAft>
                <a:spcPts val="0"/>
              </a:spcAft>
            </a:pPr>
            <a:r>
              <a:rPr lang="ru-RU" sz="2800" b="1" dirty="0">
                <a:latin typeface="Bookman Old Style" panose="02050604050505020204" pitchFamily="18" charset="0"/>
                <a:ea typeface="Times New Roman" panose="02020603050405020304" pitchFamily="18" charset="0"/>
              </a:rPr>
              <a:t>ВСЕ КОММУНИКАТИВНЫЕ УМЕНИЯ МОЖНО ОБЪЕДИНИТЬ В ЧЕТЫРЕ ГРУППЫ:</a:t>
            </a: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083603099"/>
              </p:ext>
            </p:extLst>
          </p:nvPr>
        </p:nvGraphicFramePr>
        <p:xfrm>
          <a:off x="571688" y="1289953"/>
          <a:ext cx="11274569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538730F-F51D-489C-89E5-8D6C2215236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793" y="-594"/>
            <a:ext cx="12192793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946089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233" y="356064"/>
            <a:ext cx="1117296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31800" algn="ctr"/>
            <a:r>
              <a:rPr lang="ru-RU" sz="28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ookman Old Style" panose="02050604050505020204" pitchFamily="18" charset="0"/>
                <a:ea typeface="Times New Roman" panose="02020603050405020304" pitchFamily="18" charset="0"/>
              </a:rPr>
              <a:t>ВЫСОКИЙ УРОВЕНЬ РАЗВИТИЯ КОММУНИКАТИВНОЙ КУЛЬТУРЫ ПЕДАГОГА ПРЕДПОЛАГАЕТ НАЛИЧИЕ У НЕГО:</a:t>
            </a: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97980957"/>
              </p:ext>
            </p:extLst>
          </p:nvPr>
        </p:nvGraphicFramePr>
        <p:xfrm>
          <a:off x="-1" y="1910686"/>
          <a:ext cx="12064621" cy="48449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5537AF9-247F-496F-B674-5DE8A952784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793" y="-594"/>
            <a:ext cx="12192793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993702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9392" y="403747"/>
            <a:ext cx="11500512" cy="5970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31800" algn="ctr">
              <a:spcAft>
                <a:spcPts val="0"/>
              </a:spcAft>
            </a:pPr>
            <a:r>
              <a:rPr lang="ru-RU" sz="32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ookman Old Style" panose="02050604050505020204" pitchFamily="18" charset="0"/>
                <a:ea typeface="Bookman Old Style" panose="02050604050505020204" pitchFamily="18" charset="0"/>
              </a:rPr>
              <a:t>СТИЛИ ПЕДАГОГИЧЕСКОГО ОБЩЕНИЯ</a:t>
            </a:r>
          </a:p>
          <a:p>
            <a:pPr indent="431800" algn="ctr">
              <a:spcAft>
                <a:spcPts val="0"/>
              </a:spcAft>
            </a:pPr>
            <a:endParaRPr lang="ru-RU" sz="3200" b="1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Bookman Old Style" panose="02050604050505020204" pitchFamily="18" charset="0"/>
              <a:ea typeface="Times New Roman" panose="02020603050405020304" pitchFamily="18" charset="0"/>
            </a:endParaRPr>
          </a:p>
          <a:p>
            <a:pPr indent="431800" algn="just">
              <a:spcAft>
                <a:spcPts val="0"/>
              </a:spcAft>
            </a:pPr>
            <a:r>
              <a:rPr lang="ru-RU" sz="2400" dirty="0">
                <a:latin typeface="Bookman Old Style" panose="02050604050505020204" pitchFamily="18" charset="0"/>
                <a:ea typeface="Times New Roman" panose="02020603050405020304" pitchFamily="18" charset="0"/>
              </a:rPr>
              <a:t>Под </a:t>
            </a:r>
            <a:r>
              <a:rPr lang="ru-RU" sz="2400" b="1" i="1" dirty="0">
                <a:latin typeface="Bookman Old Style" panose="02050604050505020204" pitchFamily="18" charset="0"/>
                <a:ea typeface="Times New Roman" panose="02020603050405020304" pitchFamily="18" charset="0"/>
              </a:rPr>
              <a:t>стилем педагогического</a:t>
            </a:r>
            <a:r>
              <a:rPr lang="ru-RU" sz="2400" dirty="0">
                <a:latin typeface="Bookman Old Style" panose="02050604050505020204" pitchFamily="18" charset="0"/>
                <a:ea typeface="Times New Roman" panose="02020603050405020304" pitchFamily="18" charset="0"/>
              </a:rPr>
              <a:t> общения понимаются индивидуально-типологические особенности взаимодействия педагога и обучающихся. В нем находят выражение:</a:t>
            </a:r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"/>
              <a:tabLst>
                <a:tab pos="622300" algn="l"/>
              </a:tabLst>
            </a:pPr>
            <a:r>
              <a:rPr lang="ru-RU" sz="2400" dirty="0">
                <a:latin typeface="Bookman Old Style" panose="02050604050505020204" pitchFamily="18" charset="0"/>
                <a:ea typeface="Times New Roman" panose="02020603050405020304" pitchFamily="18" charset="0"/>
              </a:rPr>
              <a:t>коммуникативные возможности педагога;</a:t>
            </a:r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"/>
              <a:tabLst>
                <a:tab pos="622300" algn="l"/>
              </a:tabLst>
            </a:pPr>
            <a:r>
              <a:rPr lang="ru-RU" sz="2400" dirty="0">
                <a:latin typeface="Bookman Old Style" panose="02050604050505020204" pitchFamily="18" charset="0"/>
                <a:ea typeface="Times New Roman" panose="02020603050405020304" pitchFamily="18" charset="0"/>
              </a:rPr>
              <a:t>сложившийся характер взаимоотношений педагога и воспитанников;</a:t>
            </a:r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"/>
              <a:tabLst>
                <a:tab pos="622300" algn="l"/>
              </a:tabLst>
            </a:pPr>
            <a:r>
              <a:rPr lang="ru-RU" sz="2400" dirty="0">
                <a:latin typeface="Bookman Old Style" panose="02050604050505020204" pitchFamily="18" charset="0"/>
                <a:ea typeface="Times New Roman" panose="02020603050405020304" pitchFamily="18" charset="0"/>
              </a:rPr>
              <a:t>творческая индивидуальность педагога;</a:t>
            </a:r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"/>
              <a:tabLst>
                <a:tab pos="622300" algn="l"/>
              </a:tabLst>
            </a:pPr>
            <a:r>
              <a:rPr lang="ru-RU" sz="2400" dirty="0">
                <a:latin typeface="Bookman Old Style" panose="02050604050505020204" pitchFamily="18" charset="0"/>
                <a:ea typeface="Times New Roman" panose="02020603050405020304" pitchFamily="18" charset="0"/>
              </a:rPr>
              <a:t>особенности учащихся.</a:t>
            </a:r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"/>
              <a:tabLst>
                <a:tab pos="622300" algn="l"/>
              </a:tabLst>
            </a:pPr>
            <a:endParaRPr lang="ru-RU" sz="2400" dirty="0">
              <a:latin typeface="Bookman Old Style" panose="02050604050505020204" pitchFamily="18" charset="0"/>
              <a:ea typeface="Times New Roman" panose="02020603050405020304" pitchFamily="18" charset="0"/>
            </a:endParaRPr>
          </a:p>
          <a:p>
            <a:pPr lvl="0" algn="just">
              <a:spcAft>
                <a:spcPts val="0"/>
              </a:spcAft>
              <a:tabLst>
                <a:tab pos="622300" algn="l"/>
              </a:tabLst>
            </a:pPr>
            <a:r>
              <a:rPr lang="ru-RU" sz="2400" dirty="0">
                <a:latin typeface="Bookman Old Style" panose="02050604050505020204" pitchFamily="18" charset="0"/>
                <a:ea typeface="Times New Roman" panose="02020603050405020304" pitchFamily="18" charset="0"/>
              </a:rPr>
              <a:t>     Традиционно классифицируют стили педагогического общения на:</a:t>
            </a:r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"/>
              <a:tabLst>
                <a:tab pos="914400" algn="l"/>
              </a:tabLst>
            </a:pPr>
            <a:r>
              <a:rPr lang="ru-RU" sz="2400" dirty="0">
                <a:latin typeface="Bookman Old Style" panose="02050604050505020204" pitchFamily="18" charset="0"/>
                <a:ea typeface="Times New Roman" panose="02020603050405020304" pitchFamily="18" charset="0"/>
              </a:rPr>
              <a:t>авторитарный;</a:t>
            </a:r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"/>
              <a:tabLst>
                <a:tab pos="914400" algn="l"/>
              </a:tabLst>
            </a:pPr>
            <a:r>
              <a:rPr lang="ru-RU" sz="2400" dirty="0">
                <a:latin typeface="Bookman Old Style" panose="02050604050505020204" pitchFamily="18" charset="0"/>
                <a:ea typeface="Times New Roman" panose="02020603050405020304" pitchFamily="18" charset="0"/>
              </a:rPr>
              <a:t>демократический;</a:t>
            </a:r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"/>
              <a:tabLst>
                <a:tab pos="914400" algn="l"/>
              </a:tabLst>
            </a:pPr>
            <a:r>
              <a:rPr lang="ru-RU" sz="2400" dirty="0">
                <a:latin typeface="Bookman Old Style" panose="02050604050505020204" pitchFamily="18" charset="0"/>
                <a:ea typeface="Times New Roman" panose="02020603050405020304" pitchFamily="18" charset="0"/>
              </a:rPr>
              <a:t>попустительский (А.В. Петровский, Я.Л. </a:t>
            </a:r>
            <a:r>
              <a:rPr lang="ru-RU" sz="2400" dirty="0" err="1">
                <a:latin typeface="Bookman Old Style" panose="02050604050505020204" pitchFamily="18" charset="0"/>
                <a:ea typeface="Times New Roman" panose="02020603050405020304" pitchFamily="18" charset="0"/>
              </a:rPr>
              <a:t>Коломинский</a:t>
            </a:r>
            <a:r>
              <a:rPr lang="ru-RU" sz="2400" dirty="0">
                <a:latin typeface="Bookman Old Style" panose="02050604050505020204" pitchFamily="18" charset="0"/>
                <a:ea typeface="Times New Roman" panose="02020603050405020304" pitchFamily="18" charset="0"/>
              </a:rPr>
              <a:t> и др.)</a:t>
            </a:r>
          </a:p>
          <a:p>
            <a:r>
              <a:rPr lang="ru-RU" baseline="30000" dirty="0">
                <a:latin typeface="Times New Roman" panose="02020603050405020304" pitchFamily="18" charset="0"/>
                <a:ea typeface="Wingdings" panose="05000000000000000000" pitchFamily="2" charset="2"/>
              </a:rPr>
              <a:t/>
            </a:r>
            <a:br>
              <a:rPr lang="ru-RU" baseline="30000" dirty="0">
                <a:latin typeface="Times New Roman" panose="02020603050405020304" pitchFamily="18" charset="0"/>
                <a:ea typeface="Wingdings" panose="05000000000000000000" pitchFamily="2" charset="2"/>
              </a:rPr>
            </a:br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25FDE1B-7932-429E-8FA2-CC837AC05F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93" y="-594"/>
            <a:ext cx="12192793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9002663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25C2203-0A26-447D-AA10-F1BDFC5F46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61" y="0"/>
            <a:ext cx="12183239" cy="68580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95C935F-D235-4A3A-80C7-EBB49DED3F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1053" y="859611"/>
            <a:ext cx="4589894" cy="1859441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4A20E73-4202-418E-851C-3287F584BD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1679" y="3141314"/>
            <a:ext cx="2668641" cy="2719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4755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Структура семьи</a:t>
            </a:r>
          </a:p>
        </p:txBody>
      </p:sp>
      <p:sp>
        <p:nvSpPr>
          <p:cNvPr id="29700" name="Text Box 4"/>
          <p:cNvSpPr txBox="1">
            <a:spLocks noChangeArrowheads="1"/>
          </p:cNvSpPr>
          <p:nvPr/>
        </p:nvSpPr>
        <p:spPr bwMode="auto">
          <a:xfrm>
            <a:off x="1024128" y="1557339"/>
            <a:ext cx="10849424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sz="2800" b="1" i="1" dirty="0">
                <a:solidFill>
                  <a:srgbClr val="FF0000"/>
                </a:solidFill>
                <a:latin typeface="Bookman Old Style" panose="02050604050505020204" pitchFamily="18" charset="0"/>
              </a:rPr>
              <a:t>Структура семьи</a:t>
            </a:r>
            <a:r>
              <a:rPr lang="ru-RU" sz="2800" b="1" i="1" dirty="0">
                <a:latin typeface="Bookman Old Style" panose="02050604050505020204" pitchFamily="18" charset="0"/>
              </a:rPr>
              <a:t> - то, из чего состоит семья и какие связи между ее членами существуют. </a:t>
            </a:r>
          </a:p>
        </p:txBody>
      </p:sp>
      <p:sp>
        <p:nvSpPr>
          <p:cNvPr id="36864" name="Rectangle 1024"/>
          <p:cNvSpPr>
            <a:spLocks noChangeArrowheads="1"/>
          </p:cNvSpPr>
          <p:nvPr/>
        </p:nvSpPr>
        <p:spPr bwMode="auto">
          <a:xfrm>
            <a:off x="873457" y="2677047"/>
            <a:ext cx="5786650" cy="3416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sz="2400" b="1" dirty="0">
                <a:latin typeface="Bookman Old Style" panose="02050604050505020204" pitchFamily="18" charset="0"/>
              </a:rPr>
              <a:t>Люди:</a:t>
            </a:r>
          </a:p>
          <a:p>
            <a:r>
              <a:rPr lang="ru-RU" sz="2400" dirty="0">
                <a:latin typeface="Bookman Old Style" panose="02050604050505020204" pitchFamily="18" charset="0"/>
              </a:rPr>
              <a:t>- Муж и жена</a:t>
            </a:r>
          </a:p>
          <a:p>
            <a:r>
              <a:rPr lang="ru-RU" sz="2400" dirty="0">
                <a:latin typeface="Bookman Old Style" panose="02050604050505020204" pitchFamily="18" charset="0"/>
              </a:rPr>
              <a:t>- Брат и сестра (брат и брат…)</a:t>
            </a:r>
          </a:p>
          <a:p>
            <a:r>
              <a:rPr lang="ru-RU" sz="2400" dirty="0">
                <a:latin typeface="Bookman Old Style" panose="02050604050505020204" pitchFamily="18" charset="0"/>
              </a:rPr>
              <a:t>- Отец и сын (мать и дочь)</a:t>
            </a:r>
          </a:p>
          <a:p>
            <a:r>
              <a:rPr lang="ru-RU" sz="2400" dirty="0">
                <a:latin typeface="Bookman Old Style" panose="02050604050505020204" pitchFamily="18" charset="0"/>
              </a:rPr>
              <a:t>- Тетя (дядя) и племянник</a:t>
            </a:r>
          </a:p>
          <a:p>
            <a:r>
              <a:rPr lang="ru-RU" sz="2400" dirty="0">
                <a:latin typeface="Bookman Old Style" panose="02050604050505020204" pitchFamily="18" charset="0"/>
              </a:rPr>
              <a:t>(племянница)</a:t>
            </a:r>
          </a:p>
          <a:p>
            <a:r>
              <a:rPr lang="ru-RU" sz="2400" dirty="0">
                <a:latin typeface="Bookman Old Style" panose="02050604050505020204" pitchFamily="18" charset="0"/>
              </a:rPr>
              <a:t>- Бабушка (дедушка) и внук </a:t>
            </a:r>
          </a:p>
          <a:p>
            <a:r>
              <a:rPr lang="ru-RU" sz="2400" dirty="0">
                <a:latin typeface="Bookman Old Style" panose="02050604050505020204" pitchFamily="18" charset="0"/>
              </a:rPr>
              <a:t>(внучка) </a:t>
            </a:r>
          </a:p>
          <a:p>
            <a:r>
              <a:rPr lang="ru-RU" sz="2400" dirty="0">
                <a:latin typeface="Bookman Old Style" panose="02050604050505020204" pitchFamily="18" charset="0"/>
              </a:rPr>
              <a:t>- …</a:t>
            </a:r>
          </a:p>
        </p:txBody>
      </p:sp>
      <p:sp>
        <p:nvSpPr>
          <p:cNvPr id="36866" name="Rectangle 1026"/>
          <p:cNvSpPr>
            <a:spLocks noChangeArrowheads="1"/>
          </p:cNvSpPr>
          <p:nvPr/>
        </p:nvSpPr>
        <p:spPr bwMode="auto">
          <a:xfrm>
            <a:off x="7053287" y="2814851"/>
            <a:ext cx="4697435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sz="2400" b="1" dirty="0">
                <a:latin typeface="Bookman Old Style" panose="02050604050505020204" pitchFamily="18" charset="0"/>
              </a:rPr>
              <a:t>Связи между людьми</a:t>
            </a:r>
            <a:br>
              <a:rPr lang="ru-RU" sz="2400" b="1" dirty="0">
                <a:latin typeface="Bookman Old Style" panose="02050604050505020204" pitchFamily="18" charset="0"/>
              </a:rPr>
            </a:br>
            <a:r>
              <a:rPr lang="ru-RU" sz="2400" dirty="0">
                <a:latin typeface="Bookman Old Style" panose="02050604050505020204" pitchFamily="18" charset="0"/>
              </a:rPr>
              <a:t>- Кровные (родственные)</a:t>
            </a:r>
          </a:p>
          <a:p>
            <a:r>
              <a:rPr lang="ru-RU" sz="2400" dirty="0">
                <a:latin typeface="Bookman Old Style" panose="02050604050505020204" pitchFamily="18" charset="0"/>
              </a:rPr>
              <a:t>- Брачные </a:t>
            </a:r>
          </a:p>
          <a:p>
            <a:r>
              <a:rPr lang="ru-RU" sz="2400" dirty="0">
                <a:latin typeface="Bookman Old Style" panose="02050604050505020204" pitchFamily="18" charset="0"/>
              </a:rPr>
              <a:t>- Общие интересы, ценности </a:t>
            </a:r>
          </a:p>
          <a:p>
            <a:r>
              <a:rPr lang="ru-RU" sz="2400" dirty="0">
                <a:latin typeface="Bookman Old Style" panose="02050604050505020204" pitchFamily="18" charset="0"/>
              </a:rPr>
              <a:t>- Любовь</a:t>
            </a:r>
          </a:p>
        </p:txBody>
      </p:sp>
      <p:pic>
        <p:nvPicPr>
          <p:cNvPr id="7170" name="Picture 2" descr="https://thumbs.dreamstime.com/z/d-white-people-family-sitting-sofa-background-image-3980424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873"/>
          <a:stretch/>
        </p:blipFill>
        <p:spPr bwMode="auto">
          <a:xfrm>
            <a:off x="9275437" y="4558352"/>
            <a:ext cx="2598115" cy="2025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6672CAA-A1B8-4564-BD6A-0DC7475F0B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93" y="-594"/>
            <a:ext cx="12192793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8316679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A51D125-BA97-4703-B47C-DCCBC1356E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7" y="-297"/>
            <a:ext cx="12192397" cy="6858594"/>
          </a:xfrm>
          <a:prstGeom prst="rect">
            <a:avLst/>
          </a:prstGeom>
        </p:spPr>
      </p:pic>
      <p:sp>
        <p:nvSpPr>
          <p:cNvPr id="3" name="Прямоугольник 1">
            <a:extLst>
              <a:ext uri="{FF2B5EF4-FFF2-40B4-BE49-F238E27FC236}">
                <a16:creationId xmlns:a16="http://schemas.microsoft.com/office/drawing/2014/main" id="{0CC4AEB4-912B-422C-B511-6634D594E2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127" y="3293224"/>
            <a:ext cx="5342087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srgbClr val="FFFFFF"/>
                </a:solidFill>
                <a:latin typeface="Arial" charset="0"/>
                <a:cs typeface="Arial" charset="0"/>
              </a:rPr>
              <a:t>САЙТ: </a:t>
            </a:r>
            <a:r>
              <a:rPr lang="en-US" dirty="0">
                <a:solidFill>
                  <a:srgbClr val="FFFFFF"/>
                </a:solidFill>
                <a:latin typeface="Arial" charset="0"/>
                <a:cs typeface="Arial" charset="0"/>
                <a:hlinkClick r:id="rId3"/>
              </a:rPr>
              <a:t>www.rosprofobr.ru</a:t>
            </a:r>
            <a:endParaRPr lang="ru-RU" dirty="0">
              <a:solidFill>
                <a:srgbClr val="FFFFFF"/>
              </a:solidFill>
              <a:latin typeface="Arial" charset="0"/>
              <a:cs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srgbClr val="FFFFFF"/>
                </a:solidFill>
                <a:latin typeface="Arial" charset="0"/>
                <a:cs typeface="Arial" charset="0"/>
              </a:rPr>
              <a:t>Адрес: г. Краснодар, ул. Кубанская набережная, дом 33, подъезд 4, этаж 11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srgbClr val="FFFFFF"/>
                </a:solidFill>
                <a:latin typeface="Arial" charset="0"/>
                <a:cs typeface="Arial" charset="0"/>
              </a:rPr>
              <a:t>Телефон: 8-800-250-04-41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srgbClr val="FFFFFF"/>
                </a:solidFill>
                <a:latin typeface="Arial" charset="0"/>
                <a:cs typeface="Arial" charset="0"/>
              </a:rPr>
              <a:t>Почта: </a:t>
            </a:r>
            <a:r>
              <a:rPr lang="en-US" dirty="0">
                <a:solidFill>
                  <a:srgbClr val="FFFFFF"/>
                </a:solidFill>
                <a:latin typeface="Arial" charset="0"/>
                <a:cs typeface="Arial" charset="0"/>
              </a:rPr>
              <a:t>info@rosprofobr.ru</a:t>
            </a:r>
            <a:endParaRPr lang="ru-RU" dirty="0">
              <a:solidFill>
                <a:srgbClr val="FFFFFF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59749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1215197" y="240236"/>
            <a:ext cx="9720072" cy="1499616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Функции семьи </a:t>
            </a:r>
          </a:p>
        </p:txBody>
      </p:sp>
      <p:sp>
        <p:nvSpPr>
          <p:cNvPr id="30724" name="Text Box 4"/>
          <p:cNvSpPr txBox="1">
            <a:spLocks noChangeArrowheads="1"/>
          </p:cNvSpPr>
          <p:nvPr/>
        </p:nvSpPr>
        <p:spPr bwMode="auto">
          <a:xfrm>
            <a:off x="1897039" y="2492375"/>
            <a:ext cx="391690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Bookman Old Style" panose="02050604050505020204" pitchFamily="18" charset="0"/>
              </a:rPr>
              <a:t>РЕПРОДУКТИВНАЯ </a:t>
            </a:r>
          </a:p>
        </p:txBody>
      </p:sp>
      <p:sp>
        <p:nvSpPr>
          <p:cNvPr id="30726" name="Rectangle 6"/>
          <p:cNvSpPr>
            <a:spLocks noChangeArrowheads="1"/>
          </p:cNvSpPr>
          <p:nvPr/>
        </p:nvSpPr>
        <p:spPr bwMode="auto">
          <a:xfrm>
            <a:off x="7248526" y="2565400"/>
            <a:ext cx="356050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Bookman Old Style" panose="02050604050505020204" pitchFamily="18" charset="0"/>
              </a:rPr>
              <a:t>ВОСПИТАТЕЛЬНАЯ</a:t>
            </a:r>
          </a:p>
        </p:txBody>
      </p:sp>
      <p:sp>
        <p:nvSpPr>
          <p:cNvPr id="30728" name="Rectangle 8"/>
          <p:cNvSpPr>
            <a:spLocks noChangeArrowheads="1"/>
          </p:cNvSpPr>
          <p:nvPr/>
        </p:nvSpPr>
        <p:spPr bwMode="auto">
          <a:xfrm>
            <a:off x="5159375" y="4005263"/>
            <a:ext cx="230505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ru-RU" sz="2400" b="1" dirty="0">
                <a:latin typeface="Bookman Old Style" panose="02050604050505020204" pitchFamily="18" charset="0"/>
              </a:rPr>
              <a:t>ДОСУГОВАЯ</a:t>
            </a:r>
          </a:p>
        </p:txBody>
      </p:sp>
      <p:sp>
        <p:nvSpPr>
          <p:cNvPr id="34816" name="Line 1024"/>
          <p:cNvSpPr>
            <a:spLocks noChangeShapeType="1"/>
          </p:cNvSpPr>
          <p:nvPr/>
        </p:nvSpPr>
        <p:spPr bwMode="auto">
          <a:xfrm flipH="1">
            <a:off x="4440238" y="1412876"/>
            <a:ext cx="792162" cy="10080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34817" name="Line 1025"/>
          <p:cNvSpPr>
            <a:spLocks noChangeShapeType="1"/>
          </p:cNvSpPr>
          <p:nvPr/>
        </p:nvSpPr>
        <p:spPr bwMode="auto">
          <a:xfrm>
            <a:off x="6311900" y="1412875"/>
            <a:ext cx="0" cy="25923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34818" name="Line 1026"/>
          <p:cNvSpPr>
            <a:spLocks noChangeShapeType="1"/>
          </p:cNvSpPr>
          <p:nvPr/>
        </p:nvSpPr>
        <p:spPr bwMode="auto">
          <a:xfrm>
            <a:off x="7319964" y="1341438"/>
            <a:ext cx="936625" cy="12239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34819" name="Text Box 1027"/>
          <p:cNvSpPr txBox="1">
            <a:spLocks noChangeArrowheads="1"/>
          </p:cNvSpPr>
          <p:nvPr/>
        </p:nvSpPr>
        <p:spPr bwMode="auto">
          <a:xfrm>
            <a:off x="2070514" y="3054970"/>
            <a:ext cx="3569955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sz="2800" i="1" dirty="0"/>
              <a:t>Воспроизводство общества</a:t>
            </a:r>
          </a:p>
        </p:txBody>
      </p:sp>
      <p:sp>
        <p:nvSpPr>
          <p:cNvPr id="34820" name="Text Box 1028"/>
          <p:cNvSpPr txBox="1">
            <a:spLocks noChangeArrowheads="1"/>
          </p:cNvSpPr>
          <p:nvPr/>
        </p:nvSpPr>
        <p:spPr bwMode="auto">
          <a:xfrm>
            <a:off x="4445453" y="4599978"/>
            <a:ext cx="3811136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sz="2800" i="1" dirty="0"/>
              <a:t>Организация свободного времени людей</a:t>
            </a:r>
          </a:p>
        </p:txBody>
      </p:sp>
      <p:sp>
        <p:nvSpPr>
          <p:cNvPr id="34821" name="Text Box 1029"/>
          <p:cNvSpPr txBox="1">
            <a:spLocks noChangeArrowheads="1"/>
          </p:cNvSpPr>
          <p:nvPr/>
        </p:nvSpPr>
        <p:spPr bwMode="auto">
          <a:xfrm>
            <a:off x="7962380" y="3100665"/>
            <a:ext cx="2590906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sz="2800" i="1" dirty="0"/>
              <a:t>Социализация человека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88A55340-15A7-4D1F-BE56-9160E05C2E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93" y="-594"/>
            <a:ext cx="12192793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80115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нтеграл">
  <a:themeElements>
    <a:clrScheme name="Теплый синий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Интеграл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Интеграл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29F68FFC-748B-4FC3-BF39-7F84A6D5840F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1281</TotalTime>
  <Words>4418</Words>
  <Application>Microsoft Office PowerPoint</Application>
  <PresentationFormat>Широкоэкранный</PresentationFormat>
  <Paragraphs>582</Paragraphs>
  <Slides>80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80</vt:i4>
      </vt:variant>
    </vt:vector>
  </HeadingPairs>
  <TitlesOfParts>
    <vt:vector size="91" baseType="lpstr">
      <vt:lpstr>Arial</vt:lpstr>
      <vt:lpstr>Bookman Old Style</vt:lpstr>
      <vt:lpstr>Calibri</vt:lpstr>
      <vt:lpstr>Franklin Gothic Book</vt:lpstr>
      <vt:lpstr>Times New Roman</vt:lpstr>
      <vt:lpstr>Tw Cen MT</vt:lpstr>
      <vt:lpstr>Tw Cen MT Condensed</vt:lpstr>
      <vt:lpstr>Wingdings</vt:lpstr>
      <vt:lpstr>Wingdings 2</vt:lpstr>
      <vt:lpstr>Wingdings 3</vt:lpstr>
      <vt:lpstr>Интеграл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Семья и брак </vt:lpstr>
      <vt:lpstr>Структура семьи</vt:lpstr>
      <vt:lpstr>Функции семьи </vt:lpstr>
      <vt:lpstr>Функции семьи </vt:lpstr>
      <vt:lpstr>Виды семьи</vt:lpstr>
      <vt:lpstr>Виды семьи</vt:lpstr>
      <vt:lpstr>Презентация PowerPoint</vt:lpstr>
      <vt:lpstr>Презентация PowerPoint</vt:lpstr>
      <vt:lpstr>Презентация PowerPoint</vt:lpstr>
      <vt:lpstr>Презентация PowerPoint</vt:lpstr>
      <vt:lpstr>МИКРОСРЕДА И МИКРОФАКТОРЫ</vt:lpstr>
      <vt:lpstr>Презентация PowerPoint</vt:lpstr>
      <vt:lpstr>Презентация PowerPoint</vt:lpstr>
      <vt:lpstr>Презентация PowerPoint</vt:lpstr>
      <vt:lpstr>СЕМЕЙНОЕ ПРАВО</vt:lpstr>
      <vt:lpstr>Презентация PowerPoint</vt:lpstr>
      <vt:lpstr>СЕМЕЙНЫЕ ПРАВООТНОШЕНИЯ</vt:lpstr>
      <vt:lpstr>Презентация PowerPoint</vt:lpstr>
      <vt:lpstr>Презентация PowerPoint</vt:lpstr>
      <vt:lpstr>ДЛЯ ЗАКЛЮЧЕНИЯ БРАКА НЕОБХОДИМО:</vt:lpstr>
      <vt:lpstr>ПРАВА СУПРУГОВ</vt:lpstr>
      <vt:lpstr>Имущественные права супругов</vt:lpstr>
      <vt:lpstr>УСЛОВИЯ РАСТОРЖЕНИЯ БРАКА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ОТКРЫТОСТЬ ВНУТРЬ» И «ОТКРЫТОСТЬ НАРУЖУ»</vt:lpstr>
      <vt:lpstr>Презентация PowerPoint</vt:lpstr>
      <vt:lpstr>Презентация PowerPoint</vt:lpstr>
      <vt:lpstr>Презентация PowerPoint</vt:lpstr>
      <vt:lpstr>ТРАДИЦИОННЫЕ ФОРМЫ</vt:lpstr>
      <vt:lpstr>НЕТРАДИЦИОННЫЕ ФОРМЫ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ПРИМЕРНЫЙ ПЛАН ИЗУЧЕНИЯ ОПЫТА СЕМЕЙНОГО ВОСПИТАНИЯ:</vt:lpstr>
      <vt:lpstr>2.Семейная атмосфера,  особенности взаимоотношений в семье   и семейного воспитания:</vt:lpstr>
      <vt:lpstr>Презентация PowerPoint</vt:lpstr>
      <vt:lpstr>Презентация PowerPoint</vt:lpstr>
      <vt:lpstr>Презентация PowerPoint</vt:lpstr>
      <vt:lpstr>Презентация PowerPoint</vt:lpstr>
      <vt:lpstr>В ТЕЧЕНИИ УЧЕБНОГО ГОДА ПЕРИОДИЧЕСКИ ПЛАНИРУЮТСЯ:</vt:lpstr>
      <vt:lpstr>ПЛАНИРОВАНИЕ РАБОТЫ ПЕДАГОГОВ С СЕМЬЁЙ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Администратор</dc:creator>
  <cp:lastModifiedBy>Admin</cp:lastModifiedBy>
  <cp:revision>37</cp:revision>
  <dcterms:created xsi:type="dcterms:W3CDTF">2017-11-09T17:15:19Z</dcterms:created>
  <dcterms:modified xsi:type="dcterms:W3CDTF">2025-12-04T08:29:09Z</dcterms:modified>
</cp:coreProperties>
</file>